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0" r:id="rId9"/>
    <p:sldId id="361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8D9F4D-9A5C-4D95-A696-635586F4D1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6DF54-30CC-4D79-9040-C7139BD145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F70BF51-5AB0-4AB5-A034-C7A84D066C7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F352A22-682B-4A92-A57C-2CC136EF8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FD87D36-80C2-4341-AC7C-2A93C8DB0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F5B7A-157F-4A3A-A70B-CA6947C86A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E29C4-1F7B-4908-8928-6EC9C0B12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8B1241-AEDD-4375-BB6C-0856CE2EE99A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FF91800-7709-4E84-B040-6D0E0E3C38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5A29F923-2AAE-46D5-977B-5DC3288071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7FF6F70-5857-4195-BEA6-33462AD11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22FE48-EF15-4E0B-9129-2D8297CEDAA5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366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26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4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04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5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2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5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4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E89EE-CA99-442F-B3DF-1C9EC0D4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238</a:t>
            </a:r>
            <a:br>
              <a:rPr lang="en-US" dirty="0"/>
            </a:br>
            <a:r>
              <a:rPr lang="en-US" dirty="0"/>
              <a:t>NGUYỆN SỐNG </a:t>
            </a:r>
            <a:br>
              <a:rPr lang="en-US" dirty="0"/>
            </a:br>
            <a:r>
              <a:rPr lang="en-US" dirty="0"/>
              <a:t>VÌ ĐẤNG ĐÃ CHẾT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1CC302C-BA60-4C1B-A807-7F1A60D9AF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Tại Gô-gô-tha </a:t>
            </a:r>
            <a:br>
              <a:rPr lang="en-US" altLang="en-US"/>
            </a:br>
            <a:r>
              <a:rPr lang="en-US" altLang="en-US"/>
              <a:t>tràn huyết cứu rỗi, </a:t>
            </a:r>
            <a:br>
              <a:rPr lang="en-US" altLang="en-US"/>
            </a:br>
            <a:r>
              <a:rPr lang="en-US" altLang="en-US"/>
              <a:t>là phương duy nhất chuộc tôi đó thôi;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44462C0E-AE6F-40AA-8D11-195890F7B6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đấy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48E8259-29F9-4D44-85D5-DCBDA05FF3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FDB4110-727E-431C-9559-B36EADF842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Christ,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>
                <a:solidFill>
                  <a:srgbClr val="FFFF00"/>
                </a:solidFill>
              </a:rPr>
              <a:t>!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BE5270F6-085A-4F71-8819-CC9378C839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Christ, </a:t>
            </a:r>
            <a:br>
              <a:rPr lang="en-US" altLang="en-US" dirty="0"/>
            </a:b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Christ,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A97DE36-471E-4411-A82D-D1426B9D69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dốc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nghĩa</a:t>
            </a:r>
            <a:r>
              <a:rPr lang="en-US" altLang="en-US" dirty="0"/>
              <a:t> </a:t>
            </a:r>
            <a:r>
              <a:rPr lang="en-US" altLang="en-US" dirty="0" err="1"/>
              <a:t>sắt</a:t>
            </a:r>
            <a:r>
              <a:rPr lang="en-US" altLang="en-US" dirty="0"/>
              <a:t> </a:t>
            </a:r>
            <a:r>
              <a:rPr lang="en-US" altLang="en-US" dirty="0" err="1"/>
              <a:t>đá</a:t>
            </a:r>
            <a:r>
              <a:rPr lang="en-US" altLang="en-US" dirty="0"/>
              <a:t> tri </a:t>
            </a:r>
            <a:r>
              <a:rPr lang="en-US" altLang="en-US" dirty="0" err="1"/>
              <a:t>tri</a:t>
            </a:r>
            <a:r>
              <a:rPr lang="en-US" altLang="en-US" dirty="0"/>
              <a:t>, </a:t>
            </a: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F92952C-D550-450E-9825-661961907D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5E86668-2459-4D3F-8D18-CD400B04A2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Christ,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45E44AD-0CF7-4461-B92C-93ECD6994D9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và</a:t>
            </a:r>
            <a:r>
              <a:rPr lang="en-US" altLang="en-US" dirty="0"/>
              <a:t> nay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rày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2631062-B58E-403E-815A-868AB27A14E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đấy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</a:t>
            </a:r>
            <a:r>
              <a:rPr lang="en-US" altLang="en-US" dirty="0" err="1"/>
              <a:t>thác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khăng</a:t>
            </a:r>
            <a:r>
              <a:rPr lang="en-US" altLang="en-US" dirty="0"/>
              <a:t> </a:t>
            </a:r>
            <a:r>
              <a:rPr lang="en-US" altLang="en-US" dirty="0" err="1"/>
              <a:t>khăng</a:t>
            </a:r>
            <a:r>
              <a:rPr lang="en-US" altLang="en-US" dirty="0"/>
              <a:t>, </a:t>
            </a: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B706D0D-6D66-4D91-A39D-D4CE9BED3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Nguyện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Đấng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chết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mừng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thơi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12C5339-0299-4909-B961-B7DF78A4630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Vì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cứu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quyết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Christ,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trời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4325</TotalTime>
  <Words>167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238 NGUYỆN SỐNG  VÌ ĐẤNG ĐÃ CHẾT</vt:lpstr>
      <vt:lpstr>1. Đời sống hiến Christ,  tình ái hiến Christ,  là Chiên Con chết chuộc gian ác tôi; </vt:lpstr>
      <vt:lpstr>Lòng dốc tín nghĩa sắt đá tri tri, hỡi Ngài là Chúa trên trời!</vt:lpstr>
      <vt:lpstr>Nguyện sống mãi mãi vì Đấng đã chết, hồn tôi khi ấy mừng vui thảnh thơi; </vt:lpstr>
      <vt:lpstr>Vì Chúa đã cứu, quyết sống cho Christ, hỡi Ngài là Chúa trên trời!</vt:lpstr>
      <vt:lpstr>2. Lòng quyết tín Chúa là Đấng đã chết,  và nay đang sống,  rày tôi sống vui; </vt:lpstr>
      <vt:lpstr>Từ đấy tín thác Cứu Chúa khăng khăng, hỡi Ngài  là Chúa trên trời!</vt:lpstr>
      <vt:lpstr>Nguyện sống mãi mãi vì Đấng đã chết, hồn tôi khi ấy mừng vui thảnh thơi; </vt:lpstr>
      <vt:lpstr>Vì Chúa đã cứu, quyết sống cho Christ, hỡi Ngài là Chúa trên trời!</vt:lpstr>
      <vt:lpstr>3. Tại Gô-gô-tha  tràn huyết cứu rỗi,  là phương duy nhất chuộc tôi đó thôi; </vt:lpstr>
      <vt:lpstr>Từ đấy quyết chí hiến tất sinh tôi,  hỡi Ngài  là Chúa trên trời!</vt:lpstr>
      <vt:lpstr>Nguyện sống mãi mãi vì Đấng đã chết, hồn tôi khi ấy mừng vui thảnh thơi; </vt:lpstr>
      <vt:lpstr>Vì Chúa đã cứu, quyết sống cho Christ, hỡi Ngài là Chúa trên trời!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256</cp:revision>
  <dcterms:created xsi:type="dcterms:W3CDTF">2010-05-25T06:43:56Z</dcterms:created>
  <dcterms:modified xsi:type="dcterms:W3CDTF">2018-11-03T02:53:43Z</dcterms:modified>
</cp:coreProperties>
</file>