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9"/>
  </p:notesMasterIdLst>
  <p:sldIdLst>
    <p:sldId id="349" r:id="rId2"/>
    <p:sldId id="350" r:id="rId3"/>
    <p:sldId id="351" r:id="rId4"/>
    <p:sldId id="352" r:id="rId5"/>
    <p:sldId id="353" r:id="rId6"/>
    <p:sldId id="354" r:id="rId7"/>
    <p:sldId id="355" r:id="rId8"/>
    <p:sldId id="367" r:id="rId9"/>
    <p:sldId id="368" r:id="rId10"/>
    <p:sldId id="356" r:id="rId11"/>
    <p:sldId id="357" r:id="rId12"/>
    <p:sldId id="369" r:id="rId13"/>
    <p:sldId id="370" r:id="rId14"/>
    <p:sldId id="358" r:id="rId15"/>
    <p:sldId id="359" r:id="rId16"/>
    <p:sldId id="371" r:id="rId17"/>
    <p:sldId id="3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94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68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7" Type="http://schemas.openxmlformats.org/officeDocument/2006/relationships/slide" Target="slides/slide6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17" Type="http://schemas.openxmlformats.org/officeDocument/2006/relationships/slide" Target="slides/slide16.xml"/><Relationship Id="rId16" Type="http://schemas.openxmlformats.org/officeDocument/2006/relationships/slide" Target="slides/slide15.xml"/><Relationship Id="rId15" Type="http://schemas.openxmlformats.org/officeDocument/2006/relationships/slide" Target="slides/slide14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9FDDBBE-D0AF-49E7-95E7-2E3EBEC364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EEDE8B-FF80-4236-B29A-BC1566841B7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96CF702-6D0F-493B-A853-AF0CFE72977F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210A255E-5B2F-4A53-BAE3-393ECE00711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93E45F7-6D9A-4882-B4CD-DCC6697761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82D3CE-D540-4C38-9D61-99FF2420F7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0D7909-8857-4D1D-BCCB-BA2562F9DF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4D69453-EF0D-4F75-82C5-C63AEE66409F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0902DF9A-ACD6-4123-A58B-D5F725D4CAF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7AD5CF19-B913-4034-B69D-70A12AC4376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08E1DD81-E35E-41A5-9ABD-3B4AED8224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55F4965-B37C-4105-9B8B-689D38C42412}" type="slidenum">
              <a:rPr lang="ru-RU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ru-RU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879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82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7448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1668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087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440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839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531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147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839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660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35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662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52122E-0917-4F94-92C9-7A7F69EB9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239</a:t>
            </a:r>
            <a:br>
              <a:rPr lang="en-US" dirty="0"/>
            </a:br>
            <a:r>
              <a:rPr lang="en-US" dirty="0"/>
              <a:t>NGUYỀN DÌU LÊN </a:t>
            </a:r>
            <a:br>
              <a:rPr lang="en-US" dirty="0"/>
            </a:br>
            <a:r>
              <a:rPr lang="en-US" dirty="0"/>
              <a:t>GÔ-GÔ-THA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21B9A860-4499-4E8F-9653-ACB0CD7188C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3. </a:t>
            </a:r>
            <a:r>
              <a:rPr lang="en-US" altLang="en-US" dirty="0" err="1"/>
              <a:t>Nối</a:t>
            </a:r>
            <a:r>
              <a:rPr lang="en-US" altLang="en-US" dirty="0"/>
              <a:t> </a:t>
            </a:r>
            <a:r>
              <a:rPr lang="en-US" altLang="en-US" dirty="0" err="1"/>
              <a:t>gót</a:t>
            </a:r>
            <a:r>
              <a:rPr lang="en-US" altLang="en-US" dirty="0"/>
              <a:t> Ma-</a:t>
            </a:r>
            <a:r>
              <a:rPr lang="en-US" altLang="en-US" dirty="0" err="1"/>
              <a:t>ri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một</a:t>
            </a:r>
            <a:r>
              <a:rPr lang="en-US" altLang="en-US" dirty="0"/>
              <a:t> </a:t>
            </a:r>
            <a:r>
              <a:rPr lang="en-US" altLang="en-US" dirty="0" err="1"/>
              <a:t>buổi</a:t>
            </a:r>
            <a:r>
              <a:rPr lang="en-US" altLang="en-US" dirty="0"/>
              <a:t> </a:t>
            </a:r>
            <a:r>
              <a:rPr lang="en-US" altLang="en-US" dirty="0" err="1"/>
              <a:t>sớm</a:t>
            </a:r>
            <a:r>
              <a:rPr lang="en-US" altLang="en-US" dirty="0"/>
              <a:t> </a:t>
            </a:r>
            <a:r>
              <a:rPr lang="en-US" altLang="en-US" dirty="0" err="1"/>
              <a:t>mai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thuốc</a:t>
            </a:r>
            <a:r>
              <a:rPr lang="en-US" altLang="en-US" dirty="0"/>
              <a:t> </a:t>
            </a:r>
            <a:r>
              <a:rPr lang="en-US" altLang="en-US" dirty="0" err="1"/>
              <a:t>thơm</a:t>
            </a:r>
            <a:r>
              <a:rPr lang="en-US" altLang="en-US" dirty="0"/>
              <a:t>,</a:t>
            </a:r>
            <a:br>
              <a:rPr lang="en-US" altLang="en-US" dirty="0"/>
            </a:br>
            <a:r>
              <a:rPr lang="en-US" altLang="en-US" dirty="0" err="1"/>
              <a:t>dầu</a:t>
            </a:r>
            <a:r>
              <a:rPr lang="en-US" altLang="en-US" dirty="0"/>
              <a:t> </a:t>
            </a:r>
            <a:r>
              <a:rPr lang="en-US" altLang="en-US" dirty="0" err="1"/>
              <a:t>quý</a:t>
            </a:r>
            <a:r>
              <a:rPr lang="en-US" altLang="en-US" dirty="0"/>
              <a:t> </a:t>
            </a:r>
            <a:r>
              <a:rPr lang="en-US" altLang="en-US" dirty="0" err="1"/>
              <a:t>dâng</a:t>
            </a:r>
            <a:r>
              <a:rPr lang="en-US" altLang="en-US" dirty="0"/>
              <a:t> </a:t>
            </a:r>
            <a:r>
              <a:rPr lang="en-US" altLang="en-US" dirty="0" err="1"/>
              <a:t>Ngài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4308B612-698A-4112-89BE-D7407C4CDBD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chỉ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mộ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Ngài</a:t>
            </a:r>
            <a:r>
              <a:rPr lang="en-US" altLang="en-US" dirty="0"/>
              <a:t> </a:t>
            </a:r>
            <a:r>
              <a:rPr lang="en-US" altLang="en-US" dirty="0" err="1"/>
              <a:t>đã</a:t>
            </a:r>
            <a:r>
              <a:rPr lang="en-US" altLang="en-US" dirty="0"/>
              <a:t> </a:t>
            </a:r>
            <a:r>
              <a:rPr lang="en-US" altLang="en-US" dirty="0" err="1"/>
              <a:t>bước</a:t>
            </a:r>
            <a:r>
              <a:rPr lang="en-US" altLang="en-US" dirty="0"/>
              <a:t> ra, </a:t>
            </a:r>
            <a:r>
              <a:rPr lang="en-US" altLang="en-US" dirty="0" err="1"/>
              <a:t>nguyền</a:t>
            </a:r>
            <a:r>
              <a:rPr lang="en-US" altLang="en-US" dirty="0"/>
              <a:t> </a:t>
            </a:r>
            <a:r>
              <a:rPr lang="en-US" altLang="en-US" dirty="0" err="1"/>
              <a:t>dìu</a:t>
            </a:r>
            <a:r>
              <a:rPr lang="en-US" altLang="en-US" dirty="0"/>
              <a:t> </a:t>
            </a:r>
            <a:r>
              <a:rPr lang="en-US" altLang="en-US" dirty="0" err="1"/>
              <a:t>lên</a:t>
            </a:r>
            <a:r>
              <a:rPr lang="en-US" altLang="en-US" dirty="0"/>
              <a:t> </a:t>
            </a:r>
            <a:r>
              <a:rPr lang="en-US" altLang="en-US" dirty="0" err="1"/>
              <a:t>Gô-gô-tha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780B87F9-C293-420A-8403-E4F913E59DD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Lòng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nầy</a:t>
            </a:r>
            <a:r>
              <a:rPr lang="en-US" altLang="en-US" dirty="0">
                <a:solidFill>
                  <a:srgbClr val="FFFF00"/>
                </a:solidFill>
              </a:rPr>
              <a:t> e </a:t>
            </a:r>
            <a:r>
              <a:rPr lang="en-US" altLang="en-US" dirty="0" err="1">
                <a:solidFill>
                  <a:srgbClr val="FFFF00"/>
                </a:solidFill>
              </a:rPr>
              <a:t>quên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Ghết</a:t>
            </a:r>
            <a:r>
              <a:rPr lang="en-US" altLang="en-US" dirty="0">
                <a:solidFill>
                  <a:srgbClr val="FFFF00"/>
                </a:solidFill>
              </a:rPr>
              <a:t>-</a:t>
            </a:r>
            <a:r>
              <a:rPr lang="en-US" altLang="en-US" dirty="0" err="1">
                <a:solidFill>
                  <a:srgbClr val="FFFF00"/>
                </a:solidFill>
              </a:rPr>
              <a:t>sê</a:t>
            </a:r>
            <a:r>
              <a:rPr lang="en-US" altLang="en-US" dirty="0">
                <a:solidFill>
                  <a:srgbClr val="FFFF00"/>
                </a:solidFill>
              </a:rPr>
              <a:t>-ma-</a:t>
            </a:r>
            <a:r>
              <a:rPr lang="en-US" altLang="en-US" dirty="0" err="1">
                <a:solidFill>
                  <a:srgbClr val="FFFF00"/>
                </a:solidFill>
              </a:rPr>
              <a:t>nê</a:t>
            </a:r>
            <a:r>
              <a:rPr lang="en-US" altLang="en-US" dirty="0">
                <a:solidFill>
                  <a:srgbClr val="FFFF00"/>
                </a:solidFill>
              </a:rPr>
              <a:t>;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Lòng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nầy</a:t>
            </a:r>
            <a:r>
              <a:rPr lang="en-US" altLang="en-US" dirty="0">
                <a:solidFill>
                  <a:srgbClr val="FFFF00"/>
                </a:solidFill>
              </a:rPr>
              <a:t> e </a:t>
            </a:r>
            <a:r>
              <a:rPr lang="en-US" altLang="en-US" dirty="0" err="1">
                <a:solidFill>
                  <a:srgbClr val="FFFF00"/>
                </a:solidFill>
              </a:rPr>
              <a:t>quên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đau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trăm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bề</a:t>
            </a:r>
            <a:r>
              <a:rPr lang="en-US" altLang="en-US" dirty="0">
                <a:solidFill>
                  <a:srgbClr val="FFFF00"/>
                </a:solidFill>
              </a:rPr>
              <a:t>;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970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5B923335-524B-4BC3-BAA5-B8817976732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Để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nhớ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ái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đức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chan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hòa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nguyền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dìu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Gô-gô-tha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074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FB5DC84C-CBAE-42CC-9D68-97806102E88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4. Hỡi Chúa, tôi nguyền vì cớ Chúa nay, vác thập tự giá tôi rày; </a:t>
            </a:r>
            <a:endParaRPr lang="ru-RU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71E800F9-869A-4F73-B253-19B14378998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Chén khổ tôi nguyện cùng uống Chúa ôi, Ngài vì tôi </a:t>
            </a:r>
            <a:br>
              <a:rPr lang="en-US" altLang="en-US"/>
            </a:br>
            <a:r>
              <a:rPr lang="en-US" altLang="en-US"/>
              <a:t>uống xưa rồi.</a:t>
            </a:r>
            <a:endParaRPr lang="ru-RU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780B87F9-C293-420A-8403-E4F913E59DD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Lòng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nầy</a:t>
            </a:r>
            <a:r>
              <a:rPr lang="en-US" altLang="en-US" dirty="0">
                <a:solidFill>
                  <a:srgbClr val="FFFF00"/>
                </a:solidFill>
              </a:rPr>
              <a:t> e </a:t>
            </a:r>
            <a:r>
              <a:rPr lang="en-US" altLang="en-US" dirty="0" err="1">
                <a:solidFill>
                  <a:srgbClr val="FFFF00"/>
                </a:solidFill>
              </a:rPr>
              <a:t>quên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Ghết</a:t>
            </a:r>
            <a:r>
              <a:rPr lang="en-US" altLang="en-US" dirty="0">
                <a:solidFill>
                  <a:srgbClr val="FFFF00"/>
                </a:solidFill>
              </a:rPr>
              <a:t>-</a:t>
            </a:r>
            <a:r>
              <a:rPr lang="en-US" altLang="en-US" dirty="0" err="1">
                <a:solidFill>
                  <a:srgbClr val="FFFF00"/>
                </a:solidFill>
              </a:rPr>
              <a:t>sê</a:t>
            </a:r>
            <a:r>
              <a:rPr lang="en-US" altLang="en-US" dirty="0">
                <a:solidFill>
                  <a:srgbClr val="FFFF00"/>
                </a:solidFill>
              </a:rPr>
              <a:t>-ma-</a:t>
            </a:r>
            <a:r>
              <a:rPr lang="en-US" altLang="en-US" dirty="0" err="1">
                <a:solidFill>
                  <a:srgbClr val="FFFF00"/>
                </a:solidFill>
              </a:rPr>
              <a:t>nê</a:t>
            </a:r>
            <a:r>
              <a:rPr lang="en-US" altLang="en-US" dirty="0">
                <a:solidFill>
                  <a:srgbClr val="FFFF00"/>
                </a:solidFill>
              </a:rPr>
              <a:t>;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Lòng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nầy</a:t>
            </a:r>
            <a:r>
              <a:rPr lang="en-US" altLang="en-US" dirty="0">
                <a:solidFill>
                  <a:srgbClr val="FFFF00"/>
                </a:solidFill>
              </a:rPr>
              <a:t> e </a:t>
            </a:r>
            <a:r>
              <a:rPr lang="en-US" altLang="en-US" dirty="0" err="1">
                <a:solidFill>
                  <a:srgbClr val="FFFF00"/>
                </a:solidFill>
              </a:rPr>
              <a:t>quên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đau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trăm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bề</a:t>
            </a:r>
            <a:r>
              <a:rPr lang="en-US" altLang="en-US" dirty="0">
                <a:solidFill>
                  <a:srgbClr val="FFFF00"/>
                </a:solidFill>
              </a:rPr>
              <a:t>;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776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5B923335-524B-4BC3-BAA5-B8817976732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Để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nhớ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ái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đức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chan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hòa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nguyền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dìu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Gô-gô-tha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462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6112CCE6-C015-4935-8298-ACF10DF6FC5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1. </a:t>
            </a:r>
            <a:r>
              <a:rPr lang="en-US" altLang="en-US" dirty="0" err="1"/>
              <a:t>Tôn</a:t>
            </a:r>
            <a:r>
              <a:rPr lang="en-US" altLang="en-US" dirty="0"/>
              <a:t> </a:t>
            </a:r>
            <a:r>
              <a:rPr lang="en-US" altLang="en-US" dirty="0" err="1"/>
              <a:t>Vua</a:t>
            </a:r>
            <a:r>
              <a:rPr lang="en-US" altLang="en-US" dirty="0"/>
              <a:t> </a:t>
            </a:r>
            <a:r>
              <a:rPr lang="en-US" altLang="en-US" dirty="0" err="1"/>
              <a:t>Jêsus</a:t>
            </a:r>
            <a:r>
              <a:rPr lang="en-US" altLang="en-US" dirty="0"/>
              <a:t> </a:t>
            </a:r>
            <a:r>
              <a:rPr lang="en-US" altLang="en-US" dirty="0" err="1"/>
              <a:t>ngự</a:t>
            </a:r>
            <a:r>
              <a:rPr lang="en-US" altLang="en-US" dirty="0"/>
              <a:t> </a:t>
            </a:r>
            <a:r>
              <a:rPr lang="en-US" altLang="en-US" dirty="0" err="1"/>
              <a:t>quản</a:t>
            </a:r>
            <a:r>
              <a:rPr lang="en-US" altLang="en-US" dirty="0"/>
              <a:t> </a:t>
            </a:r>
            <a:r>
              <a:rPr lang="en-US" altLang="en-US" dirty="0" err="1"/>
              <a:t>nhất</a:t>
            </a:r>
            <a:r>
              <a:rPr lang="en-US" altLang="en-US" dirty="0"/>
              <a:t> </a:t>
            </a:r>
            <a:r>
              <a:rPr lang="en-US" altLang="en-US" dirty="0" err="1"/>
              <a:t>sanh</a:t>
            </a:r>
            <a:r>
              <a:rPr lang="en-US" altLang="en-US" dirty="0"/>
              <a:t>, </a:t>
            </a:r>
            <a:r>
              <a:rPr lang="en-US" altLang="en-US" dirty="0" err="1"/>
              <a:t>hiển</a:t>
            </a:r>
            <a:r>
              <a:rPr lang="en-US" altLang="en-US" dirty="0"/>
              <a:t> </a:t>
            </a:r>
            <a:r>
              <a:rPr lang="en-US" altLang="en-US" dirty="0" err="1"/>
              <a:t>vinh</a:t>
            </a:r>
            <a:r>
              <a:rPr lang="en-US" altLang="en-US" dirty="0"/>
              <a:t> </a:t>
            </a:r>
            <a:r>
              <a:rPr lang="en-US" altLang="en-US" dirty="0" err="1"/>
              <a:t>về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nhân</a:t>
            </a:r>
            <a:r>
              <a:rPr lang="en-US" altLang="en-US" dirty="0"/>
              <a:t> </a:t>
            </a:r>
            <a:r>
              <a:rPr lang="en-US" altLang="en-US" dirty="0" err="1"/>
              <a:t>lành</a:t>
            </a:r>
            <a:r>
              <a:rPr lang="en-US" altLang="en-US" dirty="0"/>
              <a:t>; </a:t>
            </a:r>
            <a:endParaRPr lang="ru-RU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DBC81809-63DD-43A2-8A00-0C8C94B2D6F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Gô-gô-tha</a:t>
            </a:r>
            <a:r>
              <a:rPr lang="en-US" altLang="en-US" dirty="0"/>
              <a:t> </a:t>
            </a:r>
            <a:r>
              <a:rPr lang="en-US" altLang="en-US" dirty="0" err="1"/>
              <a:t>nguyện</a:t>
            </a:r>
            <a:r>
              <a:rPr lang="en-US" altLang="en-US" dirty="0"/>
              <a:t> </a:t>
            </a:r>
            <a:r>
              <a:rPr lang="en-US" altLang="en-US" dirty="0" err="1"/>
              <a:t>Ngài</a:t>
            </a:r>
            <a:r>
              <a:rPr lang="en-US" altLang="en-US" dirty="0"/>
              <a:t> </a:t>
            </a:r>
            <a:r>
              <a:rPr lang="en-US" altLang="en-US" dirty="0" err="1"/>
              <a:t>dẫn</a:t>
            </a:r>
            <a:r>
              <a:rPr lang="en-US" altLang="en-US" dirty="0"/>
              <a:t> </a:t>
            </a:r>
            <a:r>
              <a:rPr lang="en-US" altLang="en-US" dirty="0" err="1"/>
              <a:t>đến</a:t>
            </a:r>
            <a:r>
              <a:rPr lang="en-US" altLang="en-US" dirty="0"/>
              <a:t> </a:t>
            </a:r>
            <a:r>
              <a:rPr lang="en-US" altLang="en-US" dirty="0" err="1"/>
              <a:t>ngay</a:t>
            </a:r>
            <a:r>
              <a:rPr lang="en-US" altLang="en-US" dirty="0"/>
              <a:t>, </a:t>
            </a:r>
            <a:r>
              <a:rPr lang="en-US" altLang="en-US" dirty="0" err="1"/>
              <a:t>hầu</a:t>
            </a:r>
            <a:r>
              <a:rPr lang="en-US" altLang="en-US" dirty="0"/>
              <a:t> </a:t>
            </a:r>
            <a:r>
              <a:rPr lang="en-US" altLang="en-US" dirty="0" err="1"/>
              <a:t>đừng</a:t>
            </a:r>
            <a:r>
              <a:rPr lang="en-US" altLang="en-US" dirty="0"/>
              <a:t> </a:t>
            </a:r>
            <a:r>
              <a:rPr lang="en-US" altLang="en-US" dirty="0" err="1"/>
              <a:t>quên</a:t>
            </a:r>
            <a:r>
              <a:rPr lang="en-US" altLang="en-US" dirty="0"/>
              <a:t> </a:t>
            </a:r>
            <a:r>
              <a:rPr lang="en-US" altLang="en-US" dirty="0" err="1"/>
              <a:t>mão</a:t>
            </a:r>
            <a:r>
              <a:rPr lang="en-US" altLang="en-US" dirty="0"/>
              <a:t> gai </a:t>
            </a:r>
            <a:r>
              <a:rPr lang="en-US" altLang="en-US" dirty="0" err="1"/>
              <a:t>rày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780B87F9-C293-420A-8403-E4F913E59DD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Lòng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nầy</a:t>
            </a:r>
            <a:r>
              <a:rPr lang="en-US" altLang="en-US" dirty="0">
                <a:solidFill>
                  <a:srgbClr val="FFFF00"/>
                </a:solidFill>
              </a:rPr>
              <a:t> e </a:t>
            </a:r>
            <a:r>
              <a:rPr lang="en-US" altLang="en-US" dirty="0" err="1">
                <a:solidFill>
                  <a:srgbClr val="FFFF00"/>
                </a:solidFill>
              </a:rPr>
              <a:t>quên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Ghết</a:t>
            </a:r>
            <a:r>
              <a:rPr lang="en-US" altLang="en-US" dirty="0">
                <a:solidFill>
                  <a:srgbClr val="FFFF00"/>
                </a:solidFill>
              </a:rPr>
              <a:t>-</a:t>
            </a:r>
            <a:r>
              <a:rPr lang="en-US" altLang="en-US" dirty="0" err="1">
                <a:solidFill>
                  <a:srgbClr val="FFFF00"/>
                </a:solidFill>
              </a:rPr>
              <a:t>sê</a:t>
            </a:r>
            <a:r>
              <a:rPr lang="en-US" altLang="en-US" dirty="0">
                <a:solidFill>
                  <a:srgbClr val="FFFF00"/>
                </a:solidFill>
              </a:rPr>
              <a:t>-ma-</a:t>
            </a:r>
            <a:r>
              <a:rPr lang="en-US" altLang="en-US" dirty="0" err="1">
                <a:solidFill>
                  <a:srgbClr val="FFFF00"/>
                </a:solidFill>
              </a:rPr>
              <a:t>nê</a:t>
            </a:r>
            <a:r>
              <a:rPr lang="en-US" altLang="en-US" dirty="0">
                <a:solidFill>
                  <a:srgbClr val="FFFF00"/>
                </a:solidFill>
              </a:rPr>
              <a:t>;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Lòng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nầy</a:t>
            </a:r>
            <a:r>
              <a:rPr lang="en-US" altLang="en-US" dirty="0">
                <a:solidFill>
                  <a:srgbClr val="FFFF00"/>
                </a:solidFill>
              </a:rPr>
              <a:t> e </a:t>
            </a:r>
            <a:r>
              <a:rPr lang="en-US" altLang="en-US" dirty="0" err="1">
                <a:solidFill>
                  <a:srgbClr val="FFFF00"/>
                </a:solidFill>
              </a:rPr>
              <a:t>quên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đau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trăm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bề</a:t>
            </a:r>
            <a:r>
              <a:rPr lang="en-US" altLang="en-US" dirty="0">
                <a:solidFill>
                  <a:srgbClr val="FFFF00"/>
                </a:solidFill>
              </a:rPr>
              <a:t>;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5B923335-524B-4BC3-BAA5-B8817976732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Để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nhớ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ái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đức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chan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hòa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nguyền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dìu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Gô-gô-tha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944FC24A-CF59-41E9-8817-74F16314579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2. </a:t>
            </a:r>
            <a:r>
              <a:rPr lang="en-US" altLang="en-US" dirty="0" err="1"/>
              <a:t>Hãy</a:t>
            </a:r>
            <a:r>
              <a:rPr lang="en-US" altLang="en-US" dirty="0"/>
              <a:t> </a:t>
            </a:r>
            <a:r>
              <a:rPr lang="en-US" altLang="en-US" dirty="0" err="1"/>
              <a:t>chỉ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phần</a:t>
            </a:r>
            <a:r>
              <a:rPr lang="en-US" altLang="en-US" dirty="0"/>
              <a:t> </a:t>
            </a:r>
            <a:r>
              <a:rPr lang="en-US" altLang="en-US" dirty="0" err="1"/>
              <a:t>mộ</a:t>
            </a:r>
            <a:r>
              <a:rPr lang="en-US" altLang="en-US" dirty="0"/>
              <a:t> </a:t>
            </a:r>
            <a:r>
              <a:rPr lang="en-US" altLang="en-US" dirty="0" err="1"/>
              <a:t>xác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chôn</a:t>
            </a:r>
            <a:r>
              <a:rPr lang="en-US" altLang="en-US" dirty="0"/>
              <a:t>, </a:t>
            </a:r>
            <a:r>
              <a:rPr lang="en-US" altLang="en-US" dirty="0" err="1"/>
              <a:t>chỗ</a:t>
            </a:r>
            <a:r>
              <a:rPr lang="en-US" altLang="en-US" dirty="0"/>
              <a:t> bao </a:t>
            </a:r>
            <a:r>
              <a:rPr lang="en-US" altLang="en-US" dirty="0" err="1"/>
              <a:t>người</a:t>
            </a:r>
            <a:r>
              <a:rPr lang="en-US" altLang="en-US" dirty="0"/>
              <a:t> </a:t>
            </a:r>
            <a:r>
              <a:rPr lang="en-US" altLang="en-US" dirty="0" err="1"/>
              <a:t>nước</a:t>
            </a:r>
            <a:r>
              <a:rPr lang="en-US" altLang="en-US" dirty="0"/>
              <a:t> </a:t>
            </a:r>
            <a:r>
              <a:rPr lang="en-US" altLang="en-US" dirty="0" err="1"/>
              <a:t>mắt</a:t>
            </a:r>
            <a:r>
              <a:rPr lang="en-US" altLang="en-US" dirty="0"/>
              <a:t> </a:t>
            </a:r>
            <a:r>
              <a:rPr lang="en-US" altLang="en-US" dirty="0" err="1"/>
              <a:t>tuôn</a:t>
            </a:r>
            <a:r>
              <a:rPr lang="en-US" altLang="en-US" dirty="0"/>
              <a:t>, </a:t>
            </a:r>
            <a:endParaRPr lang="ru-RU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A1B4C2E3-99D2-4354-B1C5-383CFB45A32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cả</a:t>
            </a:r>
            <a:r>
              <a:rPr lang="en-US" altLang="en-US" dirty="0"/>
              <a:t> </a:t>
            </a:r>
            <a:r>
              <a:rPr lang="en-US" altLang="en-US" dirty="0" err="1"/>
              <a:t>thiên</a:t>
            </a:r>
            <a:r>
              <a:rPr lang="en-US" altLang="en-US" dirty="0"/>
              <a:t> </a:t>
            </a:r>
            <a:r>
              <a:rPr lang="en-US" altLang="en-US" dirty="0" err="1"/>
              <a:t>thần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mặc</a:t>
            </a:r>
            <a:r>
              <a:rPr lang="en-US" altLang="en-US" dirty="0"/>
              <a:t> </a:t>
            </a:r>
            <a:r>
              <a:rPr lang="en-US" altLang="en-US" dirty="0" err="1"/>
              <a:t>áo</a:t>
            </a:r>
            <a:r>
              <a:rPr lang="en-US" altLang="en-US" dirty="0"/>
              <a:t> </a:t>
            </a:r>
            <a:r>
              <a:rPr lang="en-US" altLang="en-US" dirty="0" err="1"/>
              <a:t>trắng</a:t>
            </a:r>
            <a:r>
              <a:rPr lang="en-US" altLang="en-US" dirty="0"/>
              <a:t> </a:t>
            </a:r>
            <a:r>
              <a:rPr lang="en-US" altLang="en-US" dirty="0" err="1"/>
              <a:t>tinh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hộ</a:t>
            </a:r>
            <a:r>
              <a:rPr lang="en-US" altLang="en-US" dirty="0"/>
              <a:t> </a:t>
            </a:r>
            <a:r>
              <a:rPr lang="en-US" altLang="en-US" dirty="0" err="1"/>
              <a:t>vệ</a:t>
            </a:r>
            <a:r>
              <a:rPr lang="en-US" altLang="en-US" dirty="0"/>
              <a:t> </a:t>
            </a:r>
            <a:r>
              <a:rPr lang="en-US" altLang="en-US" dirty="0" err="1"/>
              <a:t>Ngài</a:t>
            </a:r>
            <a:r>
              <a:rPr lang="en-US" altLang="en-US" dirty="0"/>
              <a:t> </a:t>
            </a:r>
            <a:r>
              <a:rPr lang="en-US" altLang="en-US" dirty="0" err="1"/>
              <a:t>ngủ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/>
              <a:t>an </a:t>
            </a:r>
            <a:r>
              <a:rPr lang="en-US" altLang="en-US" dirty="0" err="1"/>
              <a:t>bình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780B87F9-C293-420A-8403-E4F913E59DD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Lòng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nầy</a:t>
            </a:r>
            <a:r>
              <a:rPr lang="en-US" altLang="en-US" dirty="0">
                <a:solidFill>
                  <a:srgbClr val="FFFF00"/>
                </a:solidFill>
              </a:rPr>
              <a:t> e </a:t>
            </a:r>
            <a:r>
              <a:rPr lang="en-US" altLang="en-US" dirty="0" err="1">
                <a:solidFill>
                  <a:srgbClr val="FFFF00"/>
                </a:solidFill>
              </a:rPr>
              <a:t>quên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Ghết</a:t>
            </a:r>
            <a:r>
              <a:rPr lang="en-US" altLang="en-US" dirty="0">
                <a:solidFill>
                  <a:srgbClr val="FFFF00"/>
                </a:solidFill>
              </a:rPr>
              <a:t>-</a:t>
            </a:r>
            <a:r>
              <a:rPr lang="en-US" altLang="en-US" dirty="0" err="1">
                <a:solidFill>
                  <a:srgbClr val="FFFF00"/>
                </a:solidFill>
              </a:rPr>
              <a:t>sê</a:t>
            </a:r>
            <a:r>
              <a:rPr lang="en-US" altLang="en-US" dirty="0">
                <a:solidFill>
                  <a:srgbClr val="FFFF00"/>
                </a:solidFill>
              </a:rPr>
              <a:t>-ma-</a:t>
            </a:r>
            <a:r>
              <a:rPr lang="en-US" altLang="en-US" dirty="0" err="1">
                <a:solidFill>
                  <a:srgbClr val="FFFF00"/>
                </a:solidFill>
              </a:rPr>
              <a:t>nê</a:t>
            </a:r>
            <a:r>
              <a:rPr lang="en-US" altLang="en-US" dirty="0">
                <a:solidFill>
                  <a:srgbClr val="FFFF00"/>
                </a:solidFill>
              </a:rPr>
              <a:t>;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Lòng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nầy</a:t>
            </a:r>
            <a:r>
              <a:rPr lang="en-US" altLang="en-US" dirty="0">
                <a:solidFill>
                  <a:srgbClr val="FFFF00"/>
                </a:solidFill>
              </a:rPr>
              <a:t> e </a:t>
            </a:r>
            <a:r>
              <a:rPr lang="en-US" altLang="en-US" dirty="0" err="1">
                <a:solidFill>
                  <a:srgbClr val="FFFF00"/>
                </a:solidFill>
              </a:rPr>
              <a:t>quên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đau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trăm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bề</a:t>
            </a:r>
            <a:r>
              <a:rPr lang="en-US" altLang="en-US" dirty="0">
                <a:solidFill>
                  <a:srgbClr val="FFFF00"/>
                </a:solidFill>
              </a:rPr>
              <a:t>;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19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5B923335-524B-4BC3-BAA5-B8817976732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Để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nhớ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ái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đức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chan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hòa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nguyền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dìu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Gô-gô-tha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54247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4338</TotalTime>
  <Words>129</Words>
  <Application>Microsoft Office PowerPoint</Application>
  <PresentationFormat>Widescreen</PresentationFormat>
  <Paragraphs>18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Presentation1</vt:lpstr>
      <vt:lpstr>Thánh ca 239 NGUYỀN DÌU LÊN  GÔ-GÔ-THA</vt:lpstr>
      <vt:lpstr>1. Tôn Vua Jêsus ngự quản nhất sanh, hiển vinh về Chúa nhân lành; </vt:lpstr>
      <vt:lpstr>Gô-gô-tha nguyện Ngài dẫn đến ngay, hầu đừng quên mão gai rày.</vt:lpstr>
      <vt:lpstr>Lòng nầy e quên Ghết-sê-ma-nê;  Lòng nầy e quên Chúa đau trăm bề; </vt:lpstr>
      <vt:lpstr>Để nhớ ái đức  Jêsus chan hòa, nguyền dìu lên Gô-gô-tha.</vt:lpstr>
      <vt:lpstr>2. Hãy chỉ tôi phần mộ xác Chúa chôn, chỗ bao người nước mắt tuôn, </vt:lpstr>
      <vt:lpstr>Có cả thiên thần  mặc áo trắng tinh,  hộ vệ Ngài ngủ  an bình.</vt:lpstr>
      <vt:lpstr>Lòng nầy e quên Ghết-sê-ma-nê;  Lòng nầy e quên Chúa đau trăm bề; </vt:lpstr>
      <vt:lpstr>Để nhớ ái đức  Jêsus chan hòa, nguyền dìu lên Gô-gô-tha.</vt:lpstr>
      <vt:lpstr>3. Nối gót Ma-ri  một buổi sớm mai,  thuốc thơm, dầu quý dâng Ngài. </vt:lpstr>
      <vt:lpstr>Chúa chỉ tôi mộ  Ngài đã bước ra, nguyền dìu lên Gô-gô-tha.</vt:lpstr>
      <vt:lpstr>Lòng nầy e quên Ghết-sê-ma-nê;  Lòng nầy e quên Chúa đau trăm bề; </vt:lpstr>
      <vt:lpstr>Để nhớ ái đức  Jêsus chan hòa, nguyền dìu lên Gô-gô-tha.</vt:lpstr>
      <vt:lpstr>4. Hỡi Chúa, tôi nguyền vì cớ Chúa nay, vác thập tự giá tôi rày; </vt:lpstr>
      <vt:lpstr>Chén khổ tôi nguyện cùng uống Chúa ôi, Ngài vì tôi  uống xưa rồi.</vt:lpstr>
      <vt:lpstr>Lòng nầy e quên Ghết-sê-ma-nê;  Lòng nầy e quên Chúa đau trăm bề; </vt:lpstr>
      <vt:lpstr>Để nhớ ái đức  Jêsus chan hòa, nguyền dìu lên Gô-gô-tha.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258</cp:revision>
  <dcterms:created xsi:type="dcterms:W3CDTF">2010-05-25T06:43:56Z</dcterms:created>
  <dcterms:modified xsi:type="dcterms:W3CDTF">2018-11-03T02:52:29Z</dcterms:modified>
</cp:coreProperties>
</file>