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4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103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tableStyles" Target="tableStyles.xml"/><Relationship Id="rId16" Type="http://schemas.openxmlformats.org/officeDocument/2006/relationships/theme" Target="theme/theme1.xml"/><Relationship Id="rId7" Type="http://schemas.openxmlformats.org/officeDocument/2006/relationships/slide" Target="slides/slide6.xml"/><Relationship Id="rId15" Type="http://schemas.openxmlformats.org/officeDocument/2006/relationships/viewProps" Target="viewProp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presProps" Target="pres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BC3035-FFE8-4352-A3C1-DEDFAFA4D5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ADC08-B126-4D58-B2B5-3BD4E55934C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C183E42-18A5-4D17-ADEB-6C46A5C740AE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EBA16E1-5EDD-41C5-890B-84E0EAF9D1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0B08E42-89DC-4EA9-8B46-943C4A3BD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A2ECD-DB85-4AE6-8138-CD90AC7982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195C2-283D-46F7-8E76-B62AAB4D11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49F73EF-C530-4D2C-A3D2-1635D2B1C52A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E341D670-C4D3-4843-8BB0-18E32A22BB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D378B656-DEB1-4F5C-9AA8-B62056538B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19BF4C16-76F8-4D09-8BB9-A398A54D56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849316-B3C6-4540-A8A2-0DACA673729C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9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41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964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483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0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0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1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6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0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4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4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D82C53-EFA2-474D-96DC-F3E87E11A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240</a:t>
            </a:r>
            <a:br>
              <a:rPr lang="vi-VN" dirty="0"/>
            </a:br>
            <a:r>
              <a:rPr lang="vi-VN" dirty="0"/>
              <a:t>CÀNG GẦN CHÚA HƠN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E6521405-BB29-4E09-812E-F603F671D93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5.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lúc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bay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,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khoan</a:t>
            </a:r>
            <a:r>
              <a:rPr lang="en-US" altLang="en-US" dirty="0"/>
              <a:t> </a:t>
            </a:r>
            <a:r>
              <a:rPr lang="en-US" altLang="en-US" dirty="0" err="1"/>
              <a:t>khoái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! </a:t>
            </a:r>
            <a:br>
              <a:rPr lang="en-US" altLang="en-US" dirty="0"/>
            </a:br>
            <a:r>
              <a:rPr lang="en-US" altLang="en-US" dirty="0" err="1"/>
              <a:t>Bỏ</a:t>
            </a:r>
            <a:r>
              <a:rPr lang="en-US" altLang="en-US" dirty="0"/>
              <a:t> </a:t>
            </a:r>
            <a:r>
              <a:rPr lang="en-US" altLang="en-US" dirty="0" err="1"/>
              <a:t>xa</a:t>
            </a:r>
            <a:r>
              <a:rPr lang="en-US" altLang="en-US" dirty="0"/>
              <a:t> </a:t>
            </a:r>
            <a:r>
              <a:rPr lang="en-US" altLang="en-US" dirty="0" err="1"/>
              <a:t>trăng</a:t>
            </a:r>
            <a:r>
              <a:rPr lang="en-US" altLang="en-US" dirty="0"/>
              <a:t> </a:t>
            </a:r>
            <a:r>
              <a:rPr lang="en-US" altLang="en-US" dirty="0" err="1"/>
              <a:t>sao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mặt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, </a:t>
            </a:r>
            <a:r>
              <a:rPr lang="en-US" altLang="en-US" dirty="0" err="1"/>
              <a:t>vùn</a:t>
            </a:r>
            <a:r>
              <a:rPr lang="en-US" altLang="en-US" dirty="0"/>
              <a:t> </a:t>
            </a:r>
            <a:r>
              <a:rPr lang="en-US" altLang="en-US" dirty="0" err="1"/>
              <a:t>vụt</a:t>
            </a:r>
            <a:r>
              <a:rPr lang="en-US" altLang="en-US" dirty="0"/>
              <a:t> </a:t>
            </a:r>
            <a:r>
              <a:rPr lang="en-US" altLang="en-US" dirty="0" err="1"/>
              <a:t>lướt</a:t>
            </a:r>
            <a:r>
              <a:rPr lang="en-US" altLang="en-US" dirty="0"/>
              <a:t> bay;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BD5DAAF-9F72-43FB-953B-C16E090EB72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Tôi vẫn hoan ca dậy rân, xin Chúa đem tôi được gần; Chúa ôi, cho tôi gần Ngài, càng gần Chúa nay.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825BEFDB-F37C-4792-BB86-1AB0C4D3C27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Chúa ôi, cho tôi càng gần, gần nơi Chúa hơn; Dẫu phải mang cây thập tự, càng gần Chúa hơn;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EC5A9BE-7A81-4475-91CB-6258BC2D8EF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lúc</a:t>
            </a:r>
            <a:r>
              <a:rPr lang="en-US" altLang="en-US" dirty="0"/>
              <a:t> </a:t>
            </a:r>
            <a:r>
              <a:rPr lang="en-US" altLang="en-US" dirty="0" err="1"/>
              <a:t>đau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sầu</a:t>
            </a:r>
            <a:r>
              <a:rPr lang="en-US" altLang="en-US" dirty="0"/>
              <a:t> u,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vẫn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: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ôi</a:t>
            </a:r>
            <a:r>
              <a:rPr lang="en-US" altLang="en-US" dirty="0"/>
              <a:t>,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gần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, </a:t>
            </a:r>
            <a:r>
              <a:rPr lang="en-US" altLang="en-US" dirty="0" err="1"/>
              <a:t>càng</a:t>
            </a:r>
            <a:r>
              <a:rPr lang="en-US" altLang="en-US" dirty="0"/>
              <a:t> </a:t>
            </a:r>
            <a:r>
              <a:rPr lang="en-US" altLang="en-US" dirty="0" err="1"/>
              <a:t>gần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nay. 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5F226F9-94BA-4C2D-B8EA-0B321F287FD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Dẫu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kim</a:t>
            </a:r>
            <a:r>
              <a:rPr lang="en-US" altLang="en-US" dirty="0"/>
              <a:t> ô </a:t>
            </a:r>
            <a:r>
              <a:rPr lang="en-US" altLang="en-US" dirty="0" err="1"/>
              <a:t>lặn</a:t>
            </a:r>
            <a:r>
              <a:rPr lang="en-US" altLang="en-US" dirty="0"/>
              <a:t> </a:t>
            </a:r>
            <a:r>
              <a:rPr lang="en-US" altLang="en-US" dirty="0" err="1"/>
              <a:t>rồi</a:t>
            </a:r>
            <a:r>
              <a:rPr lang="en-US" altLang="en-US" dirty="0"/>
              <a:t>, </a:t>
            </a:r>
            <a:r>
              <a:rPr lang="en-US" altLang="en-US" dirty="0" err="1"/>
              <a:t>lạc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hiểm</a:t>
            </a:r>
            <a:r>
              <a:rPr lang="en-US" altLang="en-US" dirty="0"/>
              <a:t> </a:t>
            </a:r>
            <a:r>
              <a:rPr lang="en-US" altLang="en-US" dirty="0" err="1"/>
              <a:t>nham</a:t>
            </a:r>
            <a:r>
              <a:rPr lang="en-US" altLang="en-US" dirty="0"/>
              <a:t>, </a:t>
            </a:r>
            <a:r>
              <a:rPr lang="en-US" altLang="en-US" dirty="0" err="1"/>
              <a:t>đá</a:t>
            </a:r>
            <a:r>
              <a:rPr lang="en-US" altLang="en-US" dirty="0"/>
              <a:t> </a:t>
            </a:r>
            <a:r>
              <a:rPr lang="en-US" altLang="en-US" dirty="0" err="1"/>
              <a:t>thiêng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kê</a:t>
            </a:r>
            <a:r>
              <a:rPr lang="en-US" altLang="en-US" dirty="0"/>
              <a:t> </a:t>
            </a:r>
            <a:r>
              <a:rPr lang="en-US" altLang="en-US" dirty="0" err="1"/>
              <a:t>đầu</a:t>
            </a:r>
            <a:r>
              <a:rPr lang="en-US" altLang="en-US" dirty="0"/>
              <a:t> </a:t>
            </a:r>
            <a:r>
              <a:rPr lang="en-US" altLang="en-US" dirty="0" err="1"/>
              <a:t>nằm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hồi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 </a:t>
            </a:r>
            <a:r>
              <a:rPr lang="en-US" altLang="en-US" dirty="0" err="1"/>
              <a:t>tối</a:t>
            </a:r>
            <a:r>
              <a:rPr lang="en-US" altLang="en-US" dirty="0"/>
              <a:t> </a:t>
            </a:r>
            <a:r>
              <a:rPr lang="en-US" altLang="en-US" dirty="0" err="1"/>
              <a:t>tăm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EF3A5F6-9F03-4C12-B389-E622B8D36AD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giấc</a:t>
            </a:r>
            <a:r>
              <a:rPr lang="en-US" altLang="en-US" dirty="0"/>
              <a:t> </a:t>
            </a:r>
            <a:r>
              <a:rPr lang="en-US" altLang="en-US" dirty="0" err="1"/>
              <a:t>chiêm</a:t>
            </a:r>
            <a:r>
              <a:rPr lang="en-US" altLang="en-US" dirty="0"/>
              <a:t> bao </a:t>
            </a: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mong</a:t>
            </a:r>
            <a:r>
              <a:rPr lang="en-US" altLang="en-US" dirty="0"/>
              <a:t>, </a:t>
            </a:r>
            <a:r>
              <a:rPr lang="en-US" altLang="en-US" dirty="0" err="1"/>
              <a:t>mong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nương</a:t>
            </a:r>
            <a:r>
              <a:rPr lang="en-US" altLang="en-US" dirty="0"/>
              <a:t> </a:t>
            </a:r>
            <a:r>
              <a:rPr lang="en-US" altLang="en-US" dirty="0" err="1"/>
              <a:t>bên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;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ôi</a:t>
            </a:r>
            <a:r>
              <a:rPr lang="en-US" altLang="en-US" dirty="0"/>
              <a:t>,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gần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, </a:t>
            </a:r>
            <a:r>
              <a:rPr lang="en-US" altLang="en-US" dirty="0" err="1"/>
              <a:t>càng</a:t>
            </a:r>
            <a:r>
              <a:rPr lang="en-US" altLang="en-US" dirty="0"/>
              <a:t> </a:t>
            </a:r>
            <a:r>
              <a:rPr lang="en-US" altLang="en-US" dirty="0" err="1"/>
              <a:t>gần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nay.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75846FB-7FD4-4F42-BDAC-FEB1899275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Ước nơi đây thông tận trời, một thang bắt liên. Xuống lên trên thang rạng ngời, nhiều vị sứ thiêng.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B9E0A01-0014-4451-A545-85687E7B6AB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Đem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nay, ban </a:t>
            </a:r>
            <a:r>
              <a:rPr lang="en-US" altLang="en-US" dirty="0" err="1"/>
              <a:t>xuống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ôi</a:t>
            </a:r>
            <a:r>
              <a:rPr lang="en-US" altLang="en-US" dirty="0"/>
              <a:t>,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gần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, </a:t>
            </a:r>
            <a:r>
              <a:rPr lang="en-US" altLang="en-US" dirty="0" err="1"/>
              <a:t>càng</a:t>
            </a:r>
            <a:r>
              <a:rPr lang="en-US" altLang="en-US" dirty="0"/>
              <a:t> </a:t>
            </a:r>
            <a:r>
              <a:rPr lang="en-US" altLang="en-US" dirty="0" err="1"/>
              <a:t>gần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nay.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99A36A8-1454-486C-87A0-2D1A978C70C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Tỉnh giấc tôi </a:t>
            </a:r>
            <a:br>
              <a:rPr lang="en-US" altLang="en-US"/>
            </a:br>
            <a:r>
              <a:rPr lang="en-US" altLang="en-US"/>
              <a:t>ca Jêsus, dội vang bốn bên, thoát ly </a:t>
            </a:r>
            <a:br>
              <a:rPr lang="en-US" altLang="en-US"/>
            </a:br>
            <a:r>
              <a:rPr lang="en-US" altLang="en-US"/>
              <a:t>ưu tư buồn rầu, </a:t>
            </a:r>
            <a:br>
              <a:rPr lang="en-US" altLang="en-US"/>
            </a:br>
            <a:r>
              <a:rPr lang="en-US" altLang="en-US"/>
              <a:t>lập một Bê-tên.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4AFADFF-BC4B-4977-B8D3-AB8F68340C9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gây</a:t>
            </a:r>
            <a:r>
              <a:rPr lang="en-US" altLang="en-US" dirty="0"/>
              <a:t> </a:t>
            </a:r>
            <a:r>
              <a:rPr lang="en-US" altLang="en-US" dirty="0" err="1"/>
              <a:t>họa</a:t>
            </a:r>
            <a:r>
              <a:rPr lang="en-US" altLang="en-US" dirty="0"/>
              <a:t> tai, </a:t>
            </a:r>
            <a:r>
              <a:rPr lang="en-US" altLang="en-US" dirty="0" err="1"/>
              <a:t>cương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nương</a:t>
            </a:r>
            <a:r>
              <a:rPr lang="en-US" altLang="en-US" dirty="0"/>
              <a:t> </a:t>
            </a:r>
            <a:r>
              <a:rPr lang="en-US" altLang="en-US" dirty="0" err="1"/>
              <a:t>thân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ôi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gần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càng</a:t>
            </a:r>
            <a:r>
              <a:rPr lang="en-US" altLang="en-US" dirty="0"/>
              <a:t> </a:t>
            </a:r>
            <a:r>
              <a:rPr lang="en-US" altLang="en-US" dirty="0" err="1"/>
              <a:t>gần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nay.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4341</TotalTime>
  <Words>203</Words>
  <Application>Microsoft Office PowerPoint</Application>
  <PresentationFormat>Widescreen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Presentation1</vt:lpstr>
      <vt:lpstr>Thánh Ca 240 CÀNG GẦN CHÚA HƠN</vt:lpstr>
      <vt:lpstr>1. Chúa ôi, cho tôi càng gần, gần nơi Chúa hơn; Dẫu phải mang cây thập tự, càng gần Chúa hơn; </vt:lpstr>
      <vt:lpstr>Trong lúc đau thương sầu u, tôi vẫn luôn xin Jêsus: Chúa ôi, cho tôi gần Ngài, càng gần Chúa nay. </vt:lpstr>
      <vt:lpstr>2. Dẫu khi kim ô lặn rồi, lạc nơi hiểm nham, đá thiêng tôi kê đầu nằm,  hồi trời tối tăm; </vt:lpstr>
      <vt:lpstr>Trong giấc chiêm bao nguyện mong, mong Chúa cho nương bên lòng; Chúa ôi, cho tôi gần Ngài, càng gần Chúa nay.</vt:lpstr>
      <vt:lpstr>3. Ước nơi đây thông tận trời, một thang bắt liên. Xuống lên trên thang rạng ngời, nhiều vị sứ thiêng. </vt:lpstr>
      <vt:lpstr>Đem phước yêu thương từ nay, ban xuống  cho tôi mọi ngày.  Chúa ôi, cho tôi gần Ngài, càng gần Chúa nay.</vt:lpstr>
      <vt:lpstr>4. Tỉnh giấc tôi  ca Jêsus, dội vang bốn bên, thoát ly  ưu tư buồn rầu,  lập một Bê-tên. </vt:lpstr>
      <vt:lpstr>Khi đối phương gây họa tai, cương quyết nương thân nơi Ngài. Chúa ôi,  cho tôi gần Ngài,  càng gần Chúa nay.</vt:lpstr>
      <vt:lpstr>5. Đến lúc tôi bay về trời, thật khoan khoái thay!  Bỏ xa trăng sao,  mặt trời, vùn vụt lướt bay; </vt:lpstr>
      <vt:lpstr>Tôi vẫn hoan ca dậy rân, xin Chúa đem tôi được gần; Chúa ôi, cho tôi gần Ngài, càng gần Chúa nay.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258</cp:revision>
  <dcterms:created xsi:type="dcterms:W3CDTF">2010-05-25T06:43:56Z</dcterms:created>
  <dcterms:modified xsi:type="dcterms:W3CDTF">2018-11-03T02:53:06Z</dcterms:modified>
</cp:coreProperties>
</file>