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1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294E-3D5F-4FF6-944E-9BDFEE76AB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65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523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8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6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7569-6623-4692-A395-CE9F5054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241</a:t>
            </a:r>
            <a:br>
              <a:rPr lang="vi-VN" dirty="0"/>
            </a:br>
            <a:r>
              <a:rPr lang="vi-VN" dirty="0"/>
              <a:t>XIN KÉO TÔI</a:t>
            </a:r>
            <a:br>
              <a:rPr lang="en-US" dirty="0"/>
            </a:br>
            <a:r>
              <a:rPr lang="vi-VN" dirty="0"/>
              <a:t>LẠI GẦN 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4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3. Giây phút tươi vui thay, tinh khiết không gì tày. Trước ngôi Ngài lòng được giải bày.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02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Tôi</a:t>
            </a:r>
            <a:r>
              <a:rPr lang="en-US" dirty="0"/>
              <a:t>,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,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, </a:t>
            </a:r>
            <a:r>
              <a:rPr lang="en-US" dirty="0" err="1"/>
              <a:t>dường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thỏ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53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Xin hãy kéo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kéo tôi cho càng gần nơi thập tự xưa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xả thân;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1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Cho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khắng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khắng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nơi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huyết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dòng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huyết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bất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tuyệt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5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4. Sâu bấy đức yêu thương tôi chẳng sao dò lường, qua tử hà rồi lòng sẽ tường;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Bao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nếm</a:t>
            </a:r>
            <a:r>
              <a:rPr lang="en-US" dirty="0"/>
              <a:t> qua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lúc</a:t>
            </a:r>
            <a:br>
              <a:rPr lang="en-US" dirty="0"/>
            </a:b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85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Xin hãy kéo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kéo tôi cho càng gần nơi thập tự xưa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xả thân;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4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Cho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khắng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khắng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nơi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huyết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dòng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huyết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bất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tuyệt</a:t>
            </a:r>
            <a:r>
              <a:rPr lang="en-US">
                <a:solidFill>
                  <a:srgbClr val="FFFF00"/>
                </a:solidFill>
              </a:rPr>
              <a:t>.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1. Nghe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mến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tuyền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Ôi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Ngài</a:t>
            </a:r>
            <a:br>
              <a:rPr lang="en-US" dirty="0"/>
            </a:b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nguyện</a:t>
            </a:r>
            <a:r>
              <a:rPr lang="en-US" dirty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67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Tay </a:t>
            </a:r>
            <a:r>
              <a:rPr lang="en-US" dirty="0" err="1"/>
              <a:t>đức</a:t>
            </a:r>
            <a:r>
              <a:rPr lang="en-US" dirty="0"/>
              <a:t> tin </a:t>
            </a:r>
            <a:r>
              <a:rPr lang="en-US" dirty="0" err="1"/>
              <a:t>giơ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sờn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,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phước</a:t>
            </a:r>
            <a:r>
              <a:rPr lang="en-US" dirty="0"/>
              <a:t> </a:t>
            </a:r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dường</a:t>
            </a:r>
            <a:r>
              <a:rPr lang="en-US" dirty="0"/>
              <a:t> bao.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69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Xin hãy kéo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kéo tôi cho càng gần nơi thập tự xưa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xả thân;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Cho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khắng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khắng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nơi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huyết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dòng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huyết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bất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tuyệt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5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Ôi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, </a:t>
            </a:r>
            <a:r>
              <a:rPr lang="en-US" dirty="0" err="1"/>
              <a:t>xin</a:t>
            </a:r>
            <a:r>
              <a:rPr lang="en-US" dirty="0"/>
              <a:t> ban </a:t>
            </a:r>
            <a:r>
              <a:rPr lang="en-US" dirty="0" err="1"/>
              <a:t>sai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lo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ân</a:t>
            </a:r>
            <a:r>
              <a:rPr lang="en-US" dirty="0"/>
              <a:t> </a:t>
            </a:r>
            <a:r>
              <a:rPr lang="en-US" dirty="0" err="1"/>
              <a:t>hoài</a:t>
            </a:r>
            <a:r>
              <a:rPr lang="en-US" dirty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09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Tôi ngước chăm chăm đây, mong ước linh hồn nầy, phục theo ý Chúa trọn đời nay.</a:t>
            </a:r>
            <a:br>
              <a:rPr lang="ru-RU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64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Xin hãy kéo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kéo tôi cho càng gần nơi thập tự xưa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xả thân;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3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Cho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khắng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khắng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nơi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huyết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khít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dòng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huyết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bất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tuyệt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178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258</Words>
  <Application>Microsoft Office PowerPoint</Application>
  <PresentationFormat>On-screen Show (16:9)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241 XIN KÉO TÔI LẠI GẦN HƠN</vt:lpstr>
      <vt:lpstr>1. Nghe tiếng Jêsus tuyên, yêu mến tôi vẹn tuyền. Ôi tôi đã thuộc Ngài như nguyện; </vt:lpstr>
      <vt:lpstr>Tay đức tin giơ cao, tôi quyết không sờn nao, càng gần Chúa phước hạnh dường bao.</vt:lpstr>
      <vt:lpstr>Xin hãy kéo tôi,  kéo tôi cho càng gần nơi thập tự xưa  Chúa xả thân; </vt:lpstr>
      <vt:lpstr>Cho tôi khắng khít, khắng khít, khít nơi hông trào huyết, khít hông trào dòng huyết bất tuyệt.</vt:lpstr>
      <vt:lpstr>2. Ôi Chúa, xin ban sai, tôi quyết lo việc Ngài, do năng quyền từ  hồng ân hoài; </vt:lpstr>
      <vt:lpstr>Tôi ngước chăm chăm đây, mong ước linh hồn nầy, phục theo ý Chúa trọn đời nay. </vt:lpstr>
      <vt:lpstr>Xin hãy kéo tôi,  kéo tôi cho càng gần nơi thập tự xưa  Chúa xả thân; </vt:lpstr>
      <vt:lpstr>Cho tôi khắng khít, khắng khít, khít nơi hông trào huyết, khít hông trào dòng huyết bất tuyệt.</vt:lpstr>
      <vt:lpstr>3. Giây phút tươi vui thay, tinh khiết không gì tày. Trước ngôi Ngài lòng được giải bày. </vt:lpstr>
      <vt:lpstr>Tôi, Chúa luôn giao thân, đem khúc nôi tường trần, dường như thỏ thẻ cùng bạn thân.</vt:lpstr>
      <vt:lpstr>Xin hãy kéo tôi,  kéo tôi cho càng gần nơi thập tự xưa  Chúa xả thân; </vt:lpstr>
      <vt:lpstr>Cho tôi khắng khít, khắng khít, khít nơi hông trào huyết, khít hông trào dòng huyết bất tuyệt.</vt:lpstr>
      <vt:lpstr>4. Sâu bấy đức yêu thương tôi chẳng sao dò lường, qua tử hà rồi lòng sẽ tường; </vt:lpstr>
      <vt:lpstr>Bao thú vui siêu cao, chưa nếm qua phần nào, cho đến lúc bước vào lạc giao.</vt:lpstr>
      <vt:lpstr>Xin hãy kéo tôi,  kéo tôi cho càng gần nơi thập tự xưa  Chúa xả thân; </vt:lpstr>
      <vt:lpstr>Cho tôi khắng khít, khắng khít, khít nơi hông trào huyết, khít hông trào dòng huyết bất tuyệt.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An; HT-TCV</dc:creator>
  <cp:lastModifiedBy>Phan Minh Vinh An</cp:lastModifiedBy>
  <cp:revision>4</cp:revision>
  <dcterms:created xsi:type="dcterms:W3CDTF">2006-08-16T00:00:00Z</dcterms:created>
  <dcterms:modified xsi:type="dcterms:W3CDTF">2018-11-03T03:11:30Z</dcterms:modified>
</cp:coreProperties>
</file>