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5"/>
  </p:notesMasterIdLst>
  <p:sldIdLst>
    <p:sldId id="270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6477" autoAdjust="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7" Type="http://schemas.openxmlformats.org/officeDocument/2006/relationships/slide" Target="slides/slide6.xml"/><Relationship Id="rId19" Type="http://schemas.openxmlformats.org/officeDocument/2006/relationships/tableStyles" Target="tableStyles.xml"/><Relationship Id="rId18" Type="http://schemas.openxmlformats.org/officeDocument/2006/relationships/theme" Target="theme/theme1.xml"/><Relationship Id="rId15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66AB4-3C62-476D-BB3F-382B8914A44B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07B1F-34AD-4C54-B63A-47EA9C160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87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CBBE-1A55-4954-A246-53C47EBA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Thánh Ca 242</a:t>
            </a:r>
            <a:br>
              <a:rPr lang="vi-VN" dirty="0"/>
            </a:br>
            <a:r>
              <a:rPr lang="vi-VN" dirty="0"/>
              <a:t>LÊN CHỐN CAO HƠN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736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A1011-1C1B-40C5-939E-2BBC62C2D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3. Lòng nguyền tranh tiến chốn cao tuyệt vời, ngắm xem trên trời quang cảnh </a:t>
            </a:r>
            <a:br>
              <a:rPr lang="vi-VN"/>
            </a:br>
            <a:r>
              <a:rPr lang="vi-VN"/>
              <a:t>diệu chơn;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94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565B-6FAB-4850-A260-AA05FC79E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Lòng hằng van khấn thẳng lên thiên đàng; “Chúa giúp chơn càng lên chốn </a:t>
            </a:r>
            <a:br>
              <a:rPr lang="vi-VN"/>
            </a:br>
            <a:r>
              <a:rPr lang="vi-VN"/>
              <a:t>cao hơn.”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99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29FE4-E2B2-4512-AEC1-C459E43B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solidFill>
                  <a:srgbClr val="FFFF00"/>
                </a:solidFill>
              </a:rPr>
              <a:t>Nguyện Cha nâng bước, bước lên càng cao, </a:t>
            </a:r>
            <a:br>
              <a:rPr lang="en-US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lòng tin không nao, </a:t>
            </a:r>
            <a:br>
              <a:rPr lang="en-US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chốn cao đặt chơn, 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045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C6E5D-930B-40A4-BF35-CAFE1340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solidFill>
                  <a:srgbClr val="FFFF00"/>
                </a:solidFill>
              </a:rPr>
              <a:t>Chỗ đã đạt rày, dám yên vui nào, Chúa đỡ chơn vào ngay chốn cao hơn.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164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A1011-1C1B-40C5-939E-2BBC62C2D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1. Lòng nầy nôn nả Chúa ban cho mình, tiến trên thiên trình thêm sức </a:t>
            </a:r>
            <a:br>
              <a:rPr lang="vi-VN"/>
            </a:br>
            <a:r>
              <a:rPr lang="vi-VN"/>
              <a:t>mạnh chơn;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33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565B-6FAB-4850-A260-AA05FC79E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Nhiệt thành tâm khấn lướt sông bang</a:t>
            </a:r>
            <a:r>
              <a:rPr lang="en-US"/>
              <a:t> </a:t>
            </a:r>
            <a:r>
              <a:rPr lang="vi-VN"/>
              <a:t>ngàn; “Chúa giúp chơn càng lên chốn </a:t>
            </a:r>
            <a:br>
              <a:rPr lang="vi-VN"/>
            </a:br>
            <a:r>
              <a:rPr lang="vi-VN"/>
              <a:t>cao hơn.”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69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29FE4-E2B2-4512-AEC1-C459E43B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solidFill>
                  <a:srgbClr val="FFFF00"/>
                </a:solidFill>
              </a:rPr>
              <a:t>Nguyện Cha nâng bước, bước lên càng cao, </a:t>
            </a:r>
            <a:br>
              <a:rPr lang="en-US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lòng tin không nao, </a:t>
            </a:r>
            <a:br>
              <a:rPr lang="en-US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chốn cao đặt chơn, 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436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C6E5D-930B-40A4-BF35-CAFE1340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solidFill>
                  <a:srgbClr val="FFFF00"/>
                </a:solidFill>
              </a:rPr>
              <a:t>Chỗ đã đạt rày, dám yên vui nào, Chúa đỡ chơn vào ngay chốn cao hơn.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305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A1011-1C1B-40C5-939E-2BBC62C2D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2. Dầu bị ma quỷ </a:t>
            </a:r>
            <a:br>
              <a:rPr lang="vi-VN"/>
            </a:br>
            <a:r>
              <a:rPr lang="vi-VN"/>
              <a:t>bắn tên rào rạt, </a:t>
            </a:r>
            <a:br>
              <a:rPr lang="en-US"/>
            </a:br>
            <a:r>
              <a:rPr lang="vi-VN"/>
              <a:t>vẫn mong sinh hoạt vượt quá phàm nhơn;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39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565B-6FAB-4850-A260-AA05FC79E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Nhờ lòng tin lớn, </a:t>
            </a:r>
            <a:br>
              <a:rPr lang="en-US"/>
            </a:br>
            <a:r>
              <a:rPr lang="vi-VN"/>
              <a:t>vẳng nghe cung đàn, Thánh dân nhịp nhàng trên chốn cao hơn.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95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29FE4-E2B2-4512-AEC1-C459E43B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solidFill>
                  <a:srgbClr val="FFFF00"/>
                </a:solidFill>
              </a:rPr>
              <a:t>Nguyện Cha nâng bước, bước lên càng cao, </a:t>
            </a:r>
            <a:br>
              <a:rPr lang="en-US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lòng tin không nao, </a:t>
            </a:r>
            <a:br>
              <a:rPr lang="en-US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chốn cao đặt chơn, 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889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C6E5D-930B-40A4-BF35-CAFE1340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solidFill>
                  <a:srgbClr val="FFFF00"/>
                </a:solidFill>
              </a:rPr>
              <a:t>Chỗ đã đạt rày, dám yên vui nào, Chúa đỡ chơn vào ngay chốn cao hơn.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3890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</TotalTime>
  <Words>167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242 LÊN CHỐN CAO HƠN</vt:lpstr>
      <vt:lpstr>1. Lòng nầy nôn nả Chúa ban cho mình, tiến trên thiên trình thêm sức  mạnh chơn; </vt:lpstr>
      <vt:lpstr>Nhiệt thành tâm khấn lướt sông bang ngàn; “Chúa giúp chơn càng lên chốn  cao hơn.”</vt:lpstr>
      <vt:lpstr>Nguyện Cha nâng bước, bước lên càng cao,  lòng tin không nao,  chốn cao đặt chơn, </vt:lpstr>
      <vt:lpstr>Chỗ đã đạt rày, dám yên vui nào, Chúa đỡ chơn vào ngay chốn cao hơn.</vt:lpstr>
      <vt:lpstr>2. Dầu bị ma quỷ  bắn tên rào rạt,  vẫn mong sinh hoạt vượt quá phàm nhơn;</vt:lpstr>
      <vt:lpstr>Nhờ lòng tin lớn,  vẳng nghe cung đàn, Thánh dân nhịp nhàng trên chốn cao hơn.</vt:lpstr>
      <vt:lpstr>Nguyện Cha nâng bước, bước lên càng cao,  lòng tin không nao,  chốn cao đặt chơn, </vt:lpstr>
      <vt:lpstr>Chỗ đã đạt rày, dám yên vui nào, Chúa đỡ chơn vào ngay chốn cao hơn.</vt:lpstr>
      <vt:lpstr>3. Lòng nguyền tranh tiến chốn cao tuyệt vời, ngắm xem trên trời quang cảnh  diệu chơn;</vt:lpstr>
      <vt:lpstr>Lòng hằng van khấn thẳng lên thiên đàng; “Chúa giúp chơn càng lên chốn  cao hơn.”</vt:lpstr>
      <vt:lpstr>Nguyện Cha nâng bước, bước lên càng cao,  lòng tin không nao,  chốn cao đặt chơn, </vt:lpstr>
      <vt:lpstr>Chỗ đã đạt rày, dám yên vui nào, Chúa đỡ chơn vào ngay chốn cao hơn.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Phan Minh Vinh An</cp:lastModifiedBy>
  <cp:revision>3</cp:revision>
  <dcterms:created xsi:type="dcterms:W3CDTF">2018-08-31T14:05:29Z</dcterms:created>
  <dcterms:modified xsi:type="dcterms:W3CDTF">2018-10-26T07:05:04Z</dcterms:modified>
</cp:coreProperties>
</file>