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EC0C38-6516-4108-B4C2-C3B8E1F67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A019C-9F61-4FA0-BDFD-246D24DF69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5DB826-0BEE-43F0-9D6F-CEF128DFDA5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0C274-5229-415F-A4B3-DE71D260AD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5F71BD-13BE-478E-AA9C-832C643E9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05DAD-78B1-49CD-8A6E-E1A3E460D9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AD0C-4127-4386-96BA-5399832DD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788390-6FAB-4446-99FA-061564A6CE0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5E65B223-D0E5-4943-A32B-3C2661D56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009D9D-978D-4826-A30E-E6BEE064DE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7CC98D3-213E-4DC8-9608-7CBDC9ED0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5B4400-37E4-45DB-83AC-A2AE05000D2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9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09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160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9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ED5C-D0C0-49B1-A19F-7D47F7E3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243</a:t>
            </a:r>
            <a:br>
              <a:rPr lang="vi-VN" dirty="0"/>
            </a:br>
            <a:r>
              <a:rPr lang="vi-VN" dirty="0"/>
              <a:t>ƯỚC AO NHÌN JÊSUS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8CB39D-A3E9-41F6-B2E0-4968B62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Ước ao nhìn Jêsus trong khi màn đêm bủa vây, dầy đặc thêm mãi trên đời gang tấc tôi rày;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1A8B8F6-B100-4203-9137-FDFFBE25C4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Ước ao nhìn Chúa để đức tin tăng cường dẫy đầy, bạc nhược nay hóa tranh hùng trận chót ai tày.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845D413-D974-45C7-A748-A938724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Ước ao </a:t>
            </a:r>
            <a:br>
              <a:rPr lang="en-US" altLang="en-US"/>
            </a:br>
            <a:r>
              <a:rPr lang="en-US" altLang="en-US"/>
              <a:t>nhìn Jêsus, đây Thạch Bàn to lớn thay, nhờ hồng ân Chúa tôi hằng đặt vững chân rày;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33C6004-E1B3-412C-934A-B12EA58FCC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Sống hay là chết, nhứt nhứt mưu sâu cùng kế dày làm gì tôi nếu tôi nhìn mặt Chúa đêm ngày.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E7727CA-D303-4115-A2A6-BD64F080A6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ao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hào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ngắm</a:t>
            </a:r>
            <a:r>
              <a:rPr lang="en-US" altLang="en-US" dirty="0"/>
              <a:t>, nay </a:t>
            </a: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mờ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538551B-34E8-4D60-9125-7050E6B66E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Dẫu bao hạnh phước lữ thứ tiêu tan nào tiếc đời, vì rằng tôi sắp đi về cùng </a:t>
            </a:r>
            <a:br>
              <a:rPr lang="en-US" altLang="en-US"/>
            </a:br>
            <a:r>
              <a:rPr lang="en-US" altLang="en-US"/>
              <a:t>Chúa trên trời.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0BBCE3E-6441-491B-BBF4-DC69F670BF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ao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nay;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,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khỏe</a:t>
            </a:r>
            <a:br>
              <a:rPr lang="en-US" altLang="en-US" dirty="0"/>
            </a:b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4979A38-A47A-4216-BAE5-DFAE520374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ao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, </a:t>
            </a:r>
            <a:r>
              <a:rPr lang="en-US" altLang="en-US" dirty="0" err="1"/>
              <a:t>sống</a:t>
            </a:r>
            <a:r>
              <a:rPr lang="en-US" altLang="en-US" dirty="0"/>
              <a:t>,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biện</a:t>
            </a:r>
            <a:r>
              <a:rPr lang="en-US" altLang="en-US" dirty="0"/>
              <a:t> </a:t>
            </a: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;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 ma </a:t>
            </a:r>
            <a:r>
              <a:rPr lang="en-US" altLang="en-US" dirty="0" err="1"/>
              <a:t>chết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,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rước</a:t>
            </a:r>
            <a:r>
              <a:rPr lang="en-US" altLang="en-US" dirty="0"/>
              <a:t> ban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4358</TotalTime>
  <Words>161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243 ƯỚC AO NHÌN JÊSUS </vt:lpstr>
      <vt:lpstr>1. Ước ao nhìn Jêsus trong khi màn đêm bủa vây, dầy đặc thêm mãi trên đời gang tấc tôi rày; </vt:lpstr>
      <vt:lpstr>Ước ao nhìn Chúa để đức tin tăng cường dẫy đầy, bạc nhược nay hóa tranh hùng trận chót ai tày. </vt:lpstr>
      <vt:lpstr>2. Ước ao  nhìn Jêsus, đây Thạch Bàn to lớn thay, nhờ hồng ân Chúa tôi hằng đặt vững chân rày; </vt:lpstr>
      <vt:lpstr>Sống hay là chết, nhứt nhứt mưu sâu cùng kế dày làm gì tôi nếu tôi nhìn mặt Chúa đêm ngày. </vt:lpstr>
      <vt:lpstr>3. Ước ao nhìn Jêsus, bao nhiêu hào quang trước tôi, ngày ngày vui ngắm, nay lần mờ tối đi rồi. </vt:lpstr>
      <vt:lpstr>Dẫu bao hạnh phước lữ thứ tiêu tan nào tiếc đời, vì rằng tôi sắp đi về cùng  Chúa trên trời. </vt:lpstr>
      <vt:lpstr>4. Ước ao nhìn Jêsus, đây nhu cầu tôi trước nay; được nhìn xem Chúa, vui mừng, mạnh khỏe hầu Ngài. </vt:lpstr>
      <vt:lpstr>Ước ao nhìn Đấng chết, sống, đương biện hộ bấy rày; từ biệt ma chết,  đêm trường, mừng rước ban ngày.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261</cp:revision>
  <dcterms:created xsi:type="dcterms:W3CDTF">2010-05-25T06:43:56Z</dcterms:created>
  <dcterms:modified xsi:type="dcterms:W3CDTF">2018-11-03T03:09:48Z</dcterms:modified>
</cp:coreProperties>
</file>