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988489-E56B-48C5-B645-D13BC4D133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28B0F-7B2D-47B8-B648-EEC1CEF215A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83F8385-5D15-41B9-A0D7-B3B78EF41A41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6CF11AF-C33B-4936-8045-632E31EDE0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967D26E-B491-4A75-B133-5FD2536CC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660F9-4957-4DE6-A4AD-D36F71FECF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79F01-A92C-4688-A466-3F88E899B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583FC5-639A-481F-95B7-EA111653B61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88A9BEB-3133-4F94-A3B9-C1645C5B60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B2FBB003-7AED-412B-BEDE-6F3E5A63F3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3B47DB2-82DD-40D3-917D-69EC5122F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1704E7-75D3-4759-B7A8-C4C9525690FE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9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159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620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9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6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2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2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9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7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04BAE0-3A14-4033-A9DF-FA2EE16F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244</a:t>
            </a:r>
            <a:br>
              <a:rPr lang="vi-VN" dirty="0"/>
            </a:br>
            <a:r>
              <a:rPr lang="vi-VN" dirty="0"/>
              <a:t>NGUYỆN CÀNG </a:t>
            </a:r>
            <a:br>
              <a:rPr lang="vi-VN" dirty="0"/>
            </a:br>
            <a:r>
              <a:rPr lang="vi-VN" dirty="0"/>
              <a:t>YÊU THƯƠNG CHRIST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F8AB84F-C8DA-4F7B-A436-1B6C1B6950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càng</a:t>
            </a:r>
            <a:br>
              <a:rPr lang="en-US" altLang="en-US" dirty="0"/>
            </a:b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mến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quỳ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chăm</a:t>
            </a:r>
            <a:r>
              <a:rPr lang="en-US" altLang="en-US" dirty="0"/>
              <a:t> </a:t>
            </a:r>
            <a:r>
              <a:rPr lang="en-US" altLang="en-US" dirty="0" err="1"/>
              <a:t>chú</a:t>
            </a:r>
            <a:r>
              <a:rPr lang="en-US" altLang="en-US" dirty="0"/>
              <a:t>, </a:t>
            </a:r>
            <a:r>
              <a:rPr lang="en-US" altLang="en-US" dirty="0" err="1"/>
              <a:t>mến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!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214ACF0-3ADA-4D5C-A658-8E8A2C04FFB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chi </a:t>
            </a:r>
            <a:r>
              <a:rPr lang="en-US" altLang="en-US" dirty="0" err="1"/>
              <a:t>hơn</a:t>
            </a:r>
            <a:r>
              <a:rPr lang="en-US" altLang="en-US" dirty="0"/>
              <a:t>.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keo</a:t>
            </a:r>
            <a:r>
              <a:rPr lang="en-US" altLang="en-US" dirty="0"/>
              <a:t> </a:t>
            </a:r>
            <a:r>
              <a:rPr lang="en-US" altLang="en-US" dirty="0" err="1"/>
              <a:t>sơn</a:t>
            </a:r>
            <a:r>
              <a:rPr lang="en-US" altLang="en-US" dirty="0"/>
              <a:t>; </a:t>
            </a:r>
            <a:br>
              <a:rPr lang="en-US" altLang="en-US" dirty="0"/>
            </a:b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mến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2FC2222-BE2B-4A0C-9CB2-A589E934177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Mùi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đeo</a:t>
            </a:r>
            <a:r>
              <a:rPr lang="en-US" altLang="en-US" dirty="0"/>
              <a:t> </a:t>
            </a:r>
            <a:r>
              <a:rPr lang="en-US" altLang="en-US" dirty="0" err="1"/>
              <a:t>đuổi</a:t>
            </a:r>
            <a:r>
              <a:rPr lang="en-US" altLang="en-US" dirty="0"/>
              <a:t>, </a:t>
            </a:r>
            <a:r>
              <a:rPr lang="en-US" altLang="en-US" dirty="0" err="1"/>
              <a:t>kiếm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; </a:t>
            </a:r>
            <a:r>
              <a:rPr lang="en-US" altLang="en-US" dirty="0" err="1"/>
              <a:t>Rày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ruổi</a:t>
            </a:r>
            <a:r>
              <a:rPr lang="en-US" altLang="en-US" dirty="0"/>
              <a:t>, </a:t>
            </a:r>
            <a:r>
              <a:rPr lang="en-US" altLang="en-US" dirty="0" err="1"/>
              <a:t>kiếm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thượng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6E31688-A03F-4127-AA46-A33CAD5970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Nỗi</a:t>
            </a:r>
            <a:r>
              <a:rPr lang="en-US" altLang="en-US" dirty="0"/>
              <a:t> </a:t>
            </a:r>
            <a:r>
              <a:rPr lang="en-US" altLang="en-US" dirty="0" err="1"/>
              <a:t>khẩn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chi </a:t>
            </a:r>
            <a:r>
              <a:rPr lang="en-US" altLang="en-US" dirty="0" err="1"/>
              <a:t>hơn</a:t>
            </a:r>
            <a:r>
              <a:rPr lang="en-US" altLang="en-US" dirty="0"/>
              <a:t>: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br>
              <a:rPr lang="en-US" altLang="en-US" dirty="0"/>
            </a:b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keo</a:t>
            </a:r>
            <a:r>
              <a:rPr lang="en-US" altLang="en-US" dirty="0"/>
              <a:t> </a:t>
            </a:r>
            <a:r>
              <a:rPr lang="en-US" altLang="en-US" dirty="0" err="1"/>
              <a:t>sơn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mến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CEEC5CD-A448-480F-98C3-49B5BBC565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ngại</a:t>
            </a:r>
            <a:r>
              <a:rPr lang="en-US" altLang="en-US" dirty="0"/>
              <a:t> </a:t>
            </a:r>
            <a:r>
              <a:rPr lang="en-US" altLang="en-US" dirty="0" err="1"/>
              <a:t>sầu</a:t>
            </a:r>
            <a:r>
              <a:rPr lang="en-US" altLang="en-US" dirty="0"/>
              <a:t> than, lao </a:t>
            </a:r>
            <a:r>
              <a:rPr lang="en-US" altLang="en-US" dirty="0" err="1"/>
              <a:t>lý</a:t>
            </a:r>
            <a:r>
              <a:rPr lang="en-US" altLang="en-US" dirty="0"/>
              <a:t>, </a:t>
            </a:r>
            <a:r>
              <a:rPr lang="en-US" altLang="en-US" dirty="0" err="1"/>
              <a:t>đắng</a:t>
            </a:r>
            <a:r>
              <a:rPr lang="en-US" altLang="en-US" dirty="0"/>
              <a:t> cay </a:t>
            </a:r>
            <a:r>
              <a:rPr lang="en-US" altLang="en-US" dirty="0" err="1"/>
              <a:t>biệt</a:t>
            </a:r>
            <a:r>
              <a:rPr lang="en-US" altLang="en-US" dirty="0"/>
              <a:t> </a:t>
            </a:r>
            <a:r>
              <a:rPr lang="en-US" altLang="en-US" dirty="0" err="1"/>
              <a:t>ly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ý </a:t>
            </a:r>
            <a:r>
              <a:rPr lang="en-US" altLang="en-US" dirty="0" err="1"/>
              <a:t>của</a:t>
            </a:r>
            <a:r>
              <a:rPr lang="en-US" altLang="en-US" dirty="0"/>
              <a:t> Cha </a:t>
            </a:r>
            <a:r>
              <a:rPr lang="en-US" altLang="en-US" dirty="0" err="1"/>
              <a:t>từ</a:t>
            </a:r>
            <a:r>
              <a:rPr lang="en-US" altLang="en-US" dirty="0"/>
              <a:t> bi.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F478F70-5354-4D21-85F6-1F8617E5DC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r>
              <a:rPr lang="en-US" altLang="en-US" dirty="0" err="1"/>
              <a:t>thử</a:t>
            </a:r>
            <a:r>
              <a:rPr lang="en-US" altLang="en-US" dirty="0"/>
              <a:t> </a:t>
            </a:r>
            <a:r>
              <a:rPr lang="en-US" altLang="en-US" dirty="0" err="1"/>
              <a:t>thách</a:t>
            </a:r>
            <a:r>
              <a:rPr lang="en-US" altLang="en-US" dirty="0"/>
              <a:t> </a:t>
            </a:r>
            <a:r>
              <a:rPr lang="en-US" altLang="en-US" dirty="0" err="1"/>
              <a:t>hát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: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br>
              <a:rPr lang="en-US" altLang="en-US" dirty="0"/>
            </a:b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keo</a:t>
            </a:r>
            <a:r>
              <a:rPr lang="en-US" altLang="en-US" dirty="0"/>
              <a:t> </a:t>
            </a:r>
            <a:r>
              <a:rPr lang="en-US" altLang="en-US" dirty="0" err="1"/>
              <a:t>sơn</a:t>
            </a:r>
            <a:r>
              <a:rPr lang="en-US" altLang="en-US" dirty="0"/>
              <a:t>; </a:t>
            </a:r>
            <a:br>
              <a:rPr lang="en-US" altLang="en-US" dirty="0"/>
            </a:b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mến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24F8F69-0D1F-47C2-82C0-26F1E7449F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Hồi ngọn đèn tôi sắp tắt, vẫn khen ngợi thôi; Điệu nhạc lòng tôi reo rắt, tiếng ca mừng vui.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22B5744-6D4C-4F01-B949-632CD316AAA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Vẫn cứ khẩn Chúa thêm ơn. Yêu thương Jêsus keo sơn; Lòng nguyền ngày đêm mến yêu Ngài thêm!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4361</TotalTime>
  <Words>125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244 NGUYỆN CÀNG  YÊU THƯƠNG CHRIST</vt:lpstr>
      <vt:lpstr>1.  Lòng nguyện càng yêu Jêsus,  mến yêu Ngài thêm!  Thành tâm quỳ xem chăm chú, mến yêu Ngài thêm! </vt:lpstr>
      <vt:lpstr>Mối sở ước chẳng chi hơn. Yêu thương  Jêsus keo sơn;  Lòng nguyền ngày đêm mến yêu Ngài thêm!</vt:lpstr>
      <vt:lpstr>2. Mùi tục trần xưa đeo đuổi, kiếm nơi bình yên; Rày duy Ngài tôi theo ruổi, kiếm ơn thượng thiên. </vt:lpstr>
      <vt:lpstr>Nỗi khẩn thiết chẳng chi hơn: Yêu thương Jêsus keo sơn; Lòng nguyền ngày đêm mến yêu Ngài thêm!</vt:lpstr>
      <vt:lpstr>3. Nào ngại sầu than, lao lý, đắng cay biệt ly,  vì muôn điều kia theo  ý của Cha từ bi. </vt:lpstr>
      <vt:lpstr>Giữa thử thách hát cao hơn: Yêu thương Jêsus keo sơn;  Lòng nguyền ngày đêm mến yêu Ngài thêm!</vt:lpstr>
      <vt:lpstr>4. Hồi ngọn đèn tôi sắp tắt, vẫn khen ngợi thôi; Điệu nhạc lòng tôi reo rắt, tiếng ca mừng vui.</vt:lpstr>
      <vt:lpstr>Vẫn cứ khẩn Chúa thêm ơn. Yêu thương Jêsus keo sơn; Lòng nguyền ngày đêm mến yêu Ngài thêm!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262</cp:revision>
  <dcterms:created xsi:type="dcterms:W3CDTF">2010-05-25T06:43:56Z</dcterms:created>
  <dcterms:modified xsi:type="dcterms:W3CDTF">2018-11-03T03:09:23Z</dcterms:modified>
</cp:coreProperties>
</file>