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350" r:id="rId3"/>
    <p:sldId id="352" r:id="rId4"/>
    <p:sldId id="353" r:id="rId5"/>
    <p:sldId id="354" r:id="rId6"/>
    <p:sldId id="356" r:id="rId7"/>
    <p:sldId id="357" r:id="rId8"/>
    <p:sldId id="358" r:id="rId9"/>
    <p:sldId id="360" r:id="rId10"/>
    <p:sldId id="3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48E7B7-0DB6-4B85-BDF4-9D053999D0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9C130-5F52-426E-A6A9-5ADB37537F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A5E8B9-6FCB-42B5-9F28-D3D13CEC25A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74B4AD-2C4E-4D1E-8DB3-4AF87889E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279924-27FA-4097-A307-E4D07DAA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340E-7EAE-4DDE-A1BA-53AE8C2EF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E252-C451-4367-8128-E4887D10D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97893B-958E-42FE-9811-6D8866E9D6F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071B743-FC0E-4F18-944A-6AD89D114A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08725C2-80F3-4E46-A257-B13D0BC727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95CEFFE-600C-43FE-A8E1-5662C28BD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DCD883-F808-4C46-8728-3AE6E08C214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4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1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4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65341-070C-461F-BB3D-97D02166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245</a:t>
            </a:r>
            <a:br>
              <a:rPr lang="vi-VN" dirty="0"/>
            </a:br>
            <a:r>
              <a:rPr lang="vi-VN" dirty="0"/>
              <a:t>GẦN THẬP TỰ HƠN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82EC3F5-13C9-414C-AD18-6104B57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Sắp vui nhận mão vinh quang dự phần. Tiến hơn lên cho thêm gần, tiến hơn lên cho càng gần.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5D6384B-73A5-4D85-BDB5-297B71CD50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ao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,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ao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309602E-4E54-443D-B353-FFF7DCDED2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Tiến hơn lên cho càng gần. Gần thập tự Chúa chịu hình thảm thiết, càng gần bên suối tuôn trào nước, huyết;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AB735FA-2C79-49AF-BF3D-C562A6A3D8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sát</a:t>
            </a:r>
            <a:r>
              <a:rPr lang="en-US" altLang="en-US" dirty="0"/>
              <a:t> </a:t>
            </a:r>
            <a:r>
              <a:rPr lang="en-US" altLang="en-US" dirty="0" err="1"/>
              <a:t>hông</a:t>
            </a:r>
            <a:r>
              <a:rPr lang="en-US" altLang="en-US" dirty="0"/>
              <a:t> </a:t>
            </a:r>
            <a:r>
              <a:rPr lang="en-US" altLang="en-US" dirty="0" err="1"/>
              <a:t>lủng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bội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,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,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57C7CFD-F1A4-45ED-B018-A3225493E9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,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nuôi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ma-</a:t>
            </a:r>
            <a:r>
              <a:rPr lang="en-US" altLang="en-US" dirty="0" err="1"/>
              <a:t>na</a:t>
            </a:r>
            <a:r>
              <a:rPr lang="en-US" altLang="en-US" dirty="0"/>
              <a:t> cam </a:t>
            </a:r>
            <a:r>
              <a:rPr lang="en-US" altLang="en-US" dirty="0" err="1"/>
              <a:t>trân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08A4777-6AD7-4E24-9D8A-A0E7E94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ta </a:t>
            </a:r>
            <a:r>
              <a:rPr lang="en-US" altLang="en-US" dirty="0" err="1"/>
              <a:t>phó</a:t>
            </a:r>
            <a:r>
              <a:rPr lang="en-US" altLang="en-US" dirty="0"/>
              <a:t> </a:t>
            </a:r>
            <a:r>
              <a:rPr lang="en-US" altLang="en-US" dirty="0" err="1"/>
              <a:t>sanh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A0EDCC2-7A47-4844-A079-ACFEE7F350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bội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,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,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E447B1F-91DB-4225-8608-E9E5A56CC2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,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ta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7F4F46C-C321-4A2B-A287-BCEFDA8D60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Tiến hơn lên cho càng gần; Càng gần giây phút lo buồn chấm dứt, càng gần lên cõi vui mừng </a:t>
            </a:r>
            <a:br>
              <a:rPr lang="en-US" altLang="en-US"/>
            </a:br>
            <a:r>
              <a:rPr lang="en-US" altLang="en-US"/>
              <a:t>náo nức,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4366</TotalTime>
  <Words>170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245 GẦN THẬP TỰ HƠN</vt:lpstr>
      <vt:lpstr>1. Ước ao gần  thập tự Jêsus hơn, tiến hơn lên cho thêm gần.  Ước ao gần thập tự nơi nương thân,</vt:lpstr>
      <vt:lpstr>Tiến hơn lên cho càng gần. Gần thập tự Chúa chịu hình thảm thiết, càng gần bên suối tuôn trào nước, huyết; </vt:lpstr>
      <vt:lpstr>đến sát hông lủng Jêsus bội phần, tiến hơn lên cho thêm gần, tiến hơn lên cho càng gần.</vt:lpstr>
      <vt:lpstr>2. Muốn được gần hơn bên ngôi thi ân, tiến hơn lên cho thêm gần.  Muốn nuôi hồn bằng ma-na cam trân,</vt:lpstr>
      <vt:lpstr>Tiến hơn lên cho càng gần. Càng mạnh thêm  đức tin lòng thấy rõ, Ngài vì ta phó sanh mạng khốn khó; </vt:lpstr>
      <vt:lpstr>Ước mong gần Jêsus hơn bội phần, vẫn mong sao cho thêm gần, vẫn mong sao cho càng gần.</vt:lpstr>
      <vt:lpstr>3. Ước nguyện gần hơn bên ngôi thiên ân, tiến hơn lên cho thêm gần.  Ước mong tình yêu trong ta sâu hơn, </vt:lpstr>
      <vt:lpstr>Tiến hơn lên cho càng gần; Càng gần giây phút lo buồn chấm dứt, càng gần lên cõi vui mừng  náo nức, </vt:lpstr>
      <vt:lpstr>Sắp vui nhận mão vinh quang dự phần. Tiến hơn lên cho thêm gần, tiến hơn lên cho càng gần.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263</cp:revision>
  <dcterms:created xsi:type="dcterms:W3CDTF">2010-05-25T06:43:56Z</dcterms:created>
  <dcterms:modified xsi:type="dcterms:W3CDTF">2018-11-03T03:08:37Z</dcterms:modified>
</cp:coreProperties>
</file>