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60" r:id="rId8"/>
    <p:sldId id="355" r:id="rId9"/>
    <p:sldId id="356" r:id="rId10"/>
    <p:sldId id="359" r:id="rId11"/>
    <p:sldId id="357" r:id="rId12"/>
    <p:sldId id="358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39407-2AE9-42CF-B999-CB92943806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0AEE2-545B-4601-A15B-B28E97BB687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31AFE6-433A-4EC8-8A61-3D2281A4FC2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AF22AB5-13DD-4236-85C4-D67DD494D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518756-4623-4B33-A13A-5AA5E9B3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DAD1F-4D65-4846-BC9C-6CA917E41C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9E67-2ADF-4BED-91D0-DEC914F7B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8D555E-E720-46CC-B962-5B13D1D352D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8D674DB-803B-4F19-A138-DE25BB11F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50C06F6-E3FC-4BD5-84E0-5F50D369CC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DA21224-DBA4-4857-8DD6-99DA6EFE7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ACC11E-3C68-4958-874F-9472D2E978F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46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64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B4EA4-BFA3-41C6-8B92-A7C6CD79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246</a:t>
            </a:r>
            <a:br>
              <a:rPr lang="vi-VN" dirty="0"/>
            </a:br>
            <a:r>
              <a:rPr lang="vi-VN" dirty="0"/>
              <a:t>BIẾT NHIỀU HƠN </a:t>
            </a:r>
            <a:br>
              <a:rPr lang="vi-VN" dirty="0"/>
            </a:br>
            <a:r>
              <a:rPr lang="vi-VN" dirty="0"/>
              <a:t>VỀ JÊSUS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DBB7CB-39B8-42E9-8C94-6388A773BD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nhiều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rõ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87E3C22-DD92-416B-89E2-E58FD91C48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tường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sang,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2A52A1F-BC5C-4825-AAF4-9557A53D91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br>
              <a:rPr lang="en-US" altLang="en-US" dirty="0"/>
            </a:br>
            <a:r>
              <a:rPr lang="en-US" altLang="en-US" dirty="0" err="1"/>
              <a:t>kỷ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28C15CB-A558-43C5-B585-7753FE7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nhiều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rõ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778136B-C7E9-4CE7-B043-3A97AAC8EF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Nguyền ngày càng tường minh Jêsus thêm, cao rao thiên ân giúp kẻ khác nếm;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9C3DF3D-36E7-42CA-90E0-809A8C9F64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bửu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ta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khiến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E66EA17-EB11-456A-AD7B-C9CD25985F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nhiều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rõ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4A2A4E-B132-4691-83B3-0DA5B9A47F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Ngày ngày học nhiều về Jêsus thôi, tôi mong am tri </a:t>
            </a:r>
            <a:br>
              <a:rPr lang="en-US" altLang="en-US"/>
            </a:br>
            <a:r>
              <a:rPr lang="en-US" altLang="en-US"/>
              <a:t>thánh ý giáo hối;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5F9BB30-9740-4D02-A7FB-96DD1AC213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dĩ</a:t>
            </a:r>
            <a:r>
              <a:rPr lang="en-US" altLang="en-US" dirty="0"/>
              <a:t> </a:t>
            </a:r>
            <a:r>
              <a:rPr lang="en-US" altLang="en-US" dirty="0" err="1"/>
              <a:t>thấu</a:t>
            </a:r>
            <a:r>
              <a:rPr lang="en-US" altLang="en-US" dirty="0"/>
              <a:t> </a:t>
            </a:r>
            <a:r>
              <a:rPr lang="en-US" altLang="en-US" dirty="0" err="1"/>
              <a:t>đáo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tích</a:t>
            </a:r>
            <a:r>
              <a:rPr lang="en-US" altLang="en-US" dirty="0"/>
              <a:t> hay ai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do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sư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FB1B5A-07AD-4263-83C0-4301D37309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nhiều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rõ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D45C5AA-602C-496D-A49A-A4FDD37FF4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ban </a:t>
            </a:r>
            <a:r>
              <a:rPr lang="en-US" altLang="en-US" dirty="0" err="1"/>
              <a:t>trao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thâm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3A3848B-2805-4926-8E95-E8D40F1C5E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Tai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ngọt</a:t>
            </a:r>
            <a:r>
              <a:rPr lang="en-US" altLang="en-US" dirty="0"/>
              <a:t> </a:t>
            </a:r>
            <a:r>
              <a:rPr lang="en-US" altLang="en-US" dirty="0" err="1"/>
              <a:t>ngào</a:t>
            </a:r>
            <a:r>
              <a:rPr lang="en-US" altLang="en-US" dirty="0"/>
              <a:t>,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mấy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4369</TotalTime>
  <Words>223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246 BIẾT NHIỀU HƠN  VỀ JÊSUS</vt:lpstr>
      <vt:lpstr>1. Nguyền ngày càng tường minh Jêsus thêm, cao rao thiên ân giúp kẻ khác nếm; </vt:lpstr>
      <vt:lpstr>Muốn rõ bửu huyết cứu ta không thôi, lòng yêu khiến Chúa chết thay vì tôi.</vt:lpstr>
      <vt:lpstr>Biết nhiều hơn về Jêsus, mong sao biết rõ Jêsus; Ước thấy huyết báu Jêsus tuôn rơi, tường minh Đấng đã chết thay vì tôi.</vt:lpstr>
      <vt:lpstr>2. Ngày ngày học nhiều về Jêsus thôi, tôi mong am tri  thánh ý giáo hối; </vt:lpstr>
      <vt:lpstr>Sở dĩ thấu đáo  tích hay ai ôi, là do giáo sư Thánh Linh dạy tôi.</vt:lpstr>
      <vt:lpstr>Biết nhiều hơn về Jêsus, mong sao biết rõ Jêsus; Ước thấy huyết báu Jêsus tuôn rơi, tường minh Đấng đã chết thay vì tôi.</vt:lpstr>
      <vt:lpstr>3. Càng thuộc nhiều lời Jêsus ban trao, luôn luôn thâm giao với Vua trên cao; </vt:lpstr>
      <vt:lpstr>Tai nghe Jêsus khuyên dạy ngọt ngào, thuộc tôi mấy câu Thánh ngôn  diệu sao.</vt:lpstr>
      <vt:lpstr>Biết nhiều hơn về Jêsus, mong sao biết rõ Jêsus; Ước thấy huyết báu Jêsus tuôn rơi, tường minh Đấng đã chết thay vì tôi.</vt:lpstr>
      <vt:lpstr>4. Càng tường Jêsus trên ngôi cao sang, vinh quang trên thiên quốc  chiếu sáng láng; </vt:lpstr>
      <vt:lpstr>Biết chắc nước Chúa lớn trong nhân gian,  Jêsus đến đem kỷ nguyên bình an.</vt:lpstr>
      <vt:lpstr>Biết nhiều hơn về Jêsus, mong sao biết rõ Jêsus; Ước thấy huyết báu Jêsus tuôn rơi, tường minh Đấng đã chết thay vì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265</cp:revision>
  <dcterms:created xsi:type="dcterms:W3CDTF">2010-05-25T06:43:56Z</dcterms:created>
  <dcterms:modified xsi:type="dcterms:W3CDTF">2018-11-03T03:08:03Z</dcterms:modified>
</cp:coreProperties>
</file>