
<file path=[Content_Types].xml><?xml version="1.0" encoding="utf-8"?>
<Types xmlns="http://schemas.openxmlformats.org/package/2006/content-types">
  <Default ContentType="image/jpeg" Extension="jpeg"/>
  <Default ContentType="image/jpeg" Extension="jp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8"/>
  </p:notesMasterIdLst>
  <p:sldIdLst>
    <p:sldId id="349" r:id="rId2"/>
    <p:sldId id="350" r:id="rId3"/>
    <p:sldId id="351" r:id="rId4"/>
    <p:sldId id="352" r:id="rId5"/>
    <p:sldId id="353" r:id="rId6"/>
    <p:sldId id="354" r:id="rId7"/>
    <p:sldId id="355" r:id="rId8"/>
    <p:sldId id="356" r:id="rId9"/>
    <p:sldId id="357" r:id="rId10"/>
    <p:sldId id="361" r:id="rId11"/>
    <p:sldId id="362" r:id="rId12"/>
    <p:sldId id="358" r:id="rId13"/>
    <p:sldId id="359" r:id="rId14"/>
    <p:sldId id="360" r:id="rId15"/>
    <p:sldId id="363" r:id="rId16"/>
    <p:sldId id="36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474" autoAdjust="0"/>
    <p:restoredTop sz="86387" autoAdjust="0"/>
  </p:normalViewPr>
  <p:slideViewPr>
    <p:cSldViewPr snapToGrid="0">
      <p:cViewPr varScale="1">
        <p:scale>
          <a:sx n="99" d="100"/>
          <a:sy n="99" d="100"/>
        </p:scale>
        <p:origin x="660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126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9" Type="http://schemas.openxmlformats.org/officeDocument/2006/relationships/slide" Target="slides/slide8.xml"/><Relationship Id="rId8" Type="http://schemas.openxmlformats.org/officeDocument/2006/relationships/slide" Target="slides/slide7.xml"/><Relationship Id="rId7" Type="http://schemas.openxmlformats.org/officeDocument/2006/relationships/slide" Target="slides/slide6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3" Type="http://schemas.openxmlformats.org/officeDocument/2006/relationships/slide" Target="slides/slide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22" Type="http://schemas.openxmlformats.org/officeDocument/2006/relationships/tableStyles" Target="tableStyles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notesMaster" Target="notesMasters/notesMaster1.xml"/><Relationship Id="rId13" Type="http://schemas.openxmlformats.org/officeDocument/2006/relationships/slide" Target="slides/slide12.xml"/><Relationship Id="rId12" Type="http://schemas.openxmlformats.org/officeDocument/2006/relationships/slide" Target="slides/slide11.xml"/><Relationship Id="rId11" Type="http://schemas.openxmlformats.org/officeDocument/2006/relationships/slide" Target="slides/slide10.xml"/><Relationship Id="rId10" Type="http://schemas.openxmlformats.org/officeDocument/2006/relationships/slide" Target="slides/slide9.xml"/><Relationship Id="rId17" Type="http://schemas.openxmlformats.org/officeDocument/2006/relationships/slide" Target="slides/slide16.xml"/><Relationship Id="rId16" Type="http://schemas.openxmlformats.org/officeDocument/2006/relationships/slide" Target="slides/slide15.xml"/><Relationship Id="rId15" Type="http://schemas.openxmlformats.org/officeDocument/2006/relationships/slide" Target="slides/slide14.xml"/><Relationship Id="rId14" Type="http://schemas.openxmlformats.org/officeDocument/2006/relationships/slide" Target="slides/slide13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2695473-A83A-4D26-A64A-5B0BB8B419C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94A242-DDA9-4944-B0BD-6ABB7CD9A2D0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0D9D9699-372A-473E-8160-BC6AE78008D2}" type="datetimeFigureOut">
              <a:rPr lang="ru-RU"/>
              <a:pPr>
                <a:defRPr/>
              </a:pPr>
              <a:t>03.11.2018</a:t>
            </a:fld>
            <a:endParaRPr lang="ru-RU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BFC068F4-6ADC-43DA-BC81-D21EB5947C3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B97E4FF6-EDE0-414D-B821-322836766C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ru-RU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20D8FC-0FAD-486B-A833-9545B5FC9D8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5C3B4F-6166-4F32-B427-42654999702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F24D80C-7896-400F-A8F2-DA3A7984F73D}" type="slidenum">
              <a:rPr lang="ru-RU" altLang="en-US"/>
              <a:pPr/>
              <a:t>‹#›</a:t>
            </a:fld>
            <a:endParaRPr lang="ru-R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>
            <a:extLst>
              <a:ext uri="{FF2B5EF4-FFF2-40B4-BE49-F238E27FC236}">
                <a16:creationId xmlns:a16="http://schemas.microsoft.com/office/drawing/2014/main" id="{02D4444E-D977-41E7-837C-AD365D41274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Notes Placeholder 2">
            <a:extLst>
              <a:ext uri="{FF2B5EF4-FFF2-40B4-BE49-F238E27FC236}">
                <a16:creationId xmlns:a16="http://schemas.microsoft.com/office/drawing/2014/main" id="{DE7762A8-6D65-47A1-868E-AE732B8F644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en-US"/>
          </a:p>
        </p:txBody>
      </p:sp>
      <p:sp>
        <p:nvSpPr>
          <p:cNvPr id="20484" name="Slide Number Placeholder 3">
            <a:extLst>
              <a:ext uri="{FF2B5EF4-FFF2-40B4-BE49-F238E27FC236}">
                <a16:creationId xmlns:a16="http://schemas.microsoft.com/office/drawing/2014/main" id="{AF2250F1-47FC-4CCB-9897-08DB4330ED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12C0F6B-3DFD-4C37-AD6C-F8E1405EEADA}" type="slidenum">
              <a:rPr lang="ru-RU" altLang="en-US"/>
              <a:pPr eaLnBrk="1" hangingPunct="1"/>
              <a:t>1</a:t>
            </a:fld>
            <a:endParaRPr lang="ru-RU" altLang="en-US"/>
          </a:p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729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936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79063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267" y="177800"/>
            <a:ext cx="11802532" cy="6502400"/>
          </a:xfrm>
          <a:prstGeom prst="rect">
            <a:avLst/>
          </a:prstGeom>
        </p:spPr>
        <p:txBody>
          <a:bodyPr/>
          <a:lstStyle>
            <a:lvl1pPr algn="ctr">
              <a:defRPr sz="66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1845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570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918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755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191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183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36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057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885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53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4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840AB14-85CD-43A4-8D08-04CA38336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Thánh Ca 247</a:t>
            </a:r>
            <a:br>
              <a:rPr lang="vi-VN" dirty="0"/>
            </a:br>
            <a:r>
              <a:rPr lang="vi-VN" dirty="0"/>
              <a:t>HÃY GIƠ TAY RA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12530760-303B-468A-95FB-9AFFA6D68E9C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FFFF00"/>
                </a:solidFill>
              </a:rPr>
              <a:t>Ai là bịnh nhân,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hãy giơ tay ra,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cầm chặt lời hứa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sắt đinh quý hóa; </a:t>
            </a:r>
            <a:endParaRPr lang="ru-RU" altLang="en-US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D1002905-4E8F-4918-81B3-CA478D6BB83D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>
                <a:solidFill>
                  <a:srgbClr val="FFFF00"/>
                </a:solidFill>
              </a:rPr>
              <a:t>Thuận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tiếng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Chúa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khuyên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liền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giơ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bàn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tay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nhiên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hậu</a:t>
            </a:r>
            <a:r>
              <a:rPr lang="en-US" altLang="en-US" dirty="0">
                <a:solidFill>
                  <a:srgbClr val="FFFF00"/>
                </a:solidFill>
              </a:rPr>
              <a:t> Christ </a:t>
            </a:r>
            <a:r>
              <a:rPr lang="en-US" altLang="en-US" dirty="0" err="1">
                <a:solidFill>
                  <a:srgbClr val="FFFF00"/>
                </a:solidFill>
              </a:rPr>
              <a:t>truyền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lành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ngay</a:t>
            </a:r>
            <a:r>
              <a:rPr lang="en-US" altLang="en-US" dirty="0">
                <a:solidFill>
                  <a:srgbClr val="FFFF00"/>
                </a:solidFill>
              </a:rPr>
              <a:t>.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B46110D9-646B-43CA-BDB5-DA28916196A0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3. Bạn bạc nhược chăng? nếu mong phục cường, Jêsus Christ sẽ ban </a:t>
            </a:r>
            <a:br>
              <a:rPr lang="en-US" altLang="en-US"/>
            </a:br>
            <a:r>
              <a:rPr lang="en-US" altLang="en-US"/>
              <a:t>năng lực liền, </a:t>
            </a:r>
            <a:br>
              <a:rPr lang="en-US" altLang="en-US"/>
            </a:br>
            <a:r>
              <a:rPr lang="en-US" altLang="en-US"/>
              <a:t>giục lòng mạnh tin, </a:t>
            </a:r>
            <a:endParaRPr lang="ru-RU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B6B1115D-9B40-4745-8336-C34E12512C2B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Vững trong can trường, điều bạn ao ước Chúa cho được nên. Hãy tiếp xúc tay Đấng ban sinh mạng, </a:t>
            </a:r>
            <a:endParaRPr lang="ru-RU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C63C5964-5E6F-4B72-A60B-0F70260CBA9B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Vùng dậy đi đi, giường kia vác lấy; chạy đến với Christ quyền phép vô hạn, bạn giơ tay ra chắc được lành ngay.</a:t>
            </a:r>
            <a:endParaRPr lang="ru-RU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62ACCD5A-0B1B-4D23-80BA-71426AAFFB5B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FFFF00"/>
                </a:solidFill>
              </a:rPr>
              <a:t>Ai là bịnh nhân,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hãy giơ tay ra,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cầm chặt lời hứa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sắt đinh quý hóa; </a:t>
            </a:r>
            <a:endParaRPr lang="ru-RU" altLang="en-US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20B46F8F-0D6C-46A9-B9C8-1A1D178A09B0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>
                <a:solidFill>
                  <a:srgbClr val="FFFF00"/>
                </a:solidFill>
              </a:rPr>
              <a:t>Thuận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tiếng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Chúa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khuyên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liền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giơ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bàn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tay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nhiên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hậu</a:t>
            </a:r>
            <a:r>
              <a:rPr lang="en-US" altLang="en-US" dirty="0">
                <a:solidFill>
                  <a:srgbClr val="FFFF00"/>
                </a:solidFill>
              </a:rPr>
              <a:t> Christ </a:t>
            </a:r>
            <a:r>
              <a:rPr lang="en-US" altLang="en-US" dirty="0" err="1">
                <a:solidFill>
                  <a:srgbClr val="FFFF00"/>
                </a:solidFill>
              </a:rPr>
              <a:t>truyền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lành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ngay</a:t>
            </a:r>
            <a:r>
              <a:rPr lang="en-US" altLang="en-US" dirty="0">
                <a:solidFill>
                  <a:srgbClr val="FFFF00"/>
                </a:solidFill>
              </a:rPr>
              <a:t>.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2186877D-537D-42F0-8299-27A5FDDBFF35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1. Từ nghìn xưa Christ với </a:t>
            </a:r>
            <a:br>
              <a:rPr lang="en-US" altLang="en-US"/>
            </a:br>
            <a:r>
              <a:rPr lang="en-US" altLang="en-US"/>
              <a:t>linh năng Ngài </a:t>
            </a:r>
            <a:br>
              <a:rPr lang="en-US" altLang="en-US"/>
            </a:br>
            <a:r>
              <a:rPr lang="en-US" altLang="en-US"/>
              <a:t>đi qua bao chỗ, </a:t>
            </a:r>
            <a:br>
              <a:rPr lang="en-US" altLang="en-US"/>
            </a:br>
            <a:r>
              <a:rPr lang="en-US" altLang="en-US"/>
              <a:t>tiêu bệnh, trừ tà; </a:t>
            </a:r>
            <a:endParaRPr lang="ru-RU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B4C0873B-5D0A-464A-BA0D-918051F0E39F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Thường dùng một câu phán như sau nầy: “Nầy giơ tay ra, hãy giơ tay ra!” </a:t>
            </a:r>
            <a:br>
              <a:rPr lang="en-US" altLang="en-US"/>
            </a:br>
            <a:r>
              <a:rPr lang="en-US" altLang="en-US"/>
              <a:t>Lời Chúa phán đây nghe như lạ lùng, </a:t>
            </a:r>
            <a:endParaRPr lang="ru-RU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A1213C27-EEB6-4C21-8862-F00A679324BF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/>
              <a:t>Dầu</a:t>
            </a:r>
            <a:r>
              <a:rPr lang="en-US" altLang="en-US" dirty="0"/>
              <a:t> </a:t>
            </a:r>
            <a:r>
              <a:rPr lang="en-US" altLang="en-US" dirty="0" err="1"/>
              <a:t>người</a:t>
            </a:r>
            <a:r>
              <a:rPr lang="en-US" altLang="en-US" dirty="0"/>
              <a:t> </a:t>
            </a:r>
            <a:r>
              <a:rPr lang="en-US" altLang="en-US" dirty="0" err="1"/>
              <a:t>bại</a:t>
            </a:r>
            <a:r>
              <a:rPr lang="en-US" altLang="en-US" dirty="0"/>
              <a:t> </a:t>
            </a:r>
            <a:r>
              <a:rPr lang="en-US" altLang="en-US" dirty="0" err="1"/>
              <a:t>kia</a:t>
            </a:r>
            <a:r>
              <a:rPr lang="en-US" altLang="en-US" dirty="0"/>
              <a:t> </a:t>
            </a:r>
            <a:br>
              <a:rPr lang="en-US" altLang="en-US" dirty="0"/>
            </a:br>
            <a:r>
              <a:rPr lang="en-US" altLang="en-US" dirty="0"/>
              <a:t>co </a:t>
            </a:r>
            <a:r>
              <a:rPr lang="en-US" altLang="en-US" dirty="0" err="1"/>
              <a:t>tay</a:t>
            </a:r>
            <a:r>
              <a:rPr lang="en-US" altLang="en-US" dirty="0"/>
              <a:t> run </a:t>
            </a:r>
            <a:r>
              <a:rPr lang="en-US" altLang="en-US" dirty="0" err="1"/>
              <a:t>rẩy</a:t>
            </a:r>
            <a:r>
              <a:rPr lang="en-US" altLang="en-US" dirty="0"/>
              <a:t>, </a:t>
            </a:r>
            <a:r>
              <a:rPr lang="en-US" altLang="en-US" dirty="0" err="1"/>
              <a:t>mà</a:t>
            </a:r>
            <a:r>
              <a:rPr lang="en-US" altLang="en-US" dirty="0"/>
              <a:t> </a:t>
            </a:r>
            <a:r>
              <a:rPr lang="en-US" altLang="en-US" dirty="0" err="1"/>
              <a:t>phép</a:t>
            </a:r>
            <a:r>
              <a:rPr lang="en-US" altLang="en-US" dirty="0"/>
              <a:t> </a:t>
            </a:r>
            <a:r>
              <a:rPr lang="en-US" altLang="en-US" dirty="0" err="1"/>
              <a:t>linh</a:t>
            </a:r>
            <a:r>
              <a:rPr lang="en-US" altLang="en-US" dirty="0"/>
              <a:t> </a:t>
            </a:r>
            <a:r>
              <a:rPr lang="en-US" altLang="en-US" dirty="0" err="1"/>
              <a:t>kia</a:t>
            </a:r>
            <a:r>
              <a:rPr lang="en-US" altLang="en-US" dirty="0"/>
              <a:t> </a:t>
            </a:r>
            <a:r>
              <a:rPr lang="en-US" altLang="en-US" dirty="0" err="1"/>
              <a:t>được</a:t>
            </a:r>
            <a:r>
              <a:rPr lang="en-US" altLang="en-US" dirty="0"/>
              <a:t> </a:t>
            </a:r>
            <a:r>
              <a:rPr lang="en-US" altLang="en-US" dirty="0" err="1"/>
              <a:t>ứng</a:t>
            </a:r>
            <a:r>
              <a:rPr lang="en-US" altLang="en-US" dirty="0"/>
              <a:t> </a:t>
            </a:r>
            <a:r>
              <a:rPr lang="en-US" altLang="en-US" dirty="0" err="1"/>
              <a:t>vô</a:t>
            </a:r>
            <a:r>
              <a:rPr lang="en-US" altLang="en-US" dirty="0"/>
              <a:t> </a:t>
            </a:r>
            <a:r>
              <a:rPr lang="en-US" altLang="en-US" dirty="0" err="1"/>
              <a:t>cùng</a:t>
            </a:r>
            <a:r>
              <a:rPr lang="en-US" altLang="en-US" dirty="0"/>
              <a:t>, </a:t>
            </a:r>
            <a:r>
              <a:rPr lang="en-US" altLang="en-US" dirty="0" err="1"/>
              <a:t>người</a:t>
            </a:r>
            <a:r>
              <a:rPr lang="en-US" altLang="en-US" dirty="0"/>
              <a:t> </a:t>
            </a:r>
            <a:r>
              <a:rPr lang="en-US" altLang="en-US" dirty="0" err="1"/>
              <a:t>vừa</a:t>
            </a:r>
            <a:r>
              <a:rPr lang="en-US" altLang="en-US" dirty="0"/>
              <a:t> </a:t>
            </a:r>
            <a:r>
              <a:rPr lang="en-US" altLang="en-US" dirty="0" err="1"/>
              <a:t>giơ</a:t>
            </a:r>
            <a:r>
              <a:rPr lang="en-US" altLang="en-US" dirty="0"/>
              <a:t> </a:t>
            </a:r>
            <a:r>
              <a:rPr lang="en-US" altLang="en-US" dirty="0" err="1"/>
              <a:t>tay</a:t>
            </a:r>
            <a:r>
              <a:rPr lang="en-US" altLang="en-US" dirty="0"/>
              <a:t> </a:t>
            </a:r>
            <a:r>
              <a:rPr lang="en-US" altLang="en-US" dirty="0" err="1"/>
              <a:t>thấy</a:t>
            </a:r>
            <a:r>
              <a:rPr lang="en-US" altLang="en-US" dirty="0"/>
              <a:t> </a:t>
            </a:r>
            <a:r>
              <a:rPr lang="en-US" altLang="en-US" dirty="0" err="1"/>
              <a:t>được</a:t>
            </a:r>
            <a:r>
              <a:rPr lang="en-US" altLang="en-US" dirty="0"/>
              <a:t> </a:t>
            </a:r>
            <a:r>
              <a:rPr lang="en-US" altLang="en-US" dirty="0" err="1"/>
              <a:t>lành</a:t>
            </a:r>
            <a:r>
              <a:rPr lang="en-US" altLang="en-US" dirty="0"/>
              <a:t> </a:t>
            </a:r>
            <a:r>
              <a:rPr lang="en-US" altLang="en-US" dirty="0" err="1"/>
              <a:t>ngay</a:t>
            </a:r>
            <a:r>
              <a:rPr lang="en-US" altLang="en-US" dirty="0"/>
              <a:t>.</a:t>
            </a:r>
            <a:endParaRPr lang="ru-RU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8DC7906A-E869-43C9-A201-4A7BD824B51C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FFFF00"/>
                </a:solidFill>
              </a:rPr>
              <a:t>Ai là bịnh nhân,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hãy giơ tay ra,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cầm chặt lời hứa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sắt đinh quý hóa; </a:t>
            </a:r>
            <a:endParaRPr lang="ru-RU" altLang="en-US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4E499895-1859-4B87-8D10-C1B7C2C1460F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>
                <a:solidFill>
                  <a:srgbClr val="FFFF00"/>
                </a:solidFill>
              </a:rPr>
              <a:t>Thuận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tiếng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Chúa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khuyên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liền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giơ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bàn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tay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nhiên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hậu</a:t>
            </a:r>
            <a:r>
              <a:rPr lang="en-US" altLang="en-US" dirty="0">
                <a:solidFill>
                  <a:srgbClr val="FFFF00"/>
                </a:solidFill>
              </a:rPr>
              <a:t> Christ </a:t>
            </a:r>
            <a:r>
              <a:rPr lang="en-US" altLang="en-US" dirty="0" err="1">
                <a:solidFill>
                  <a:srgbClr val="FFFF00"/>
                </a:solidFill>
              </a:rPr>
              <a:t>truyền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lành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ngay</a:t>
            </a:r>
            <a:r>
              <a:rPr lang="en-US" altLang="en-US" dirty="0">
                <a:solidFill>
                  <a:srgbClr val="FFFF00"/>
                </a:solidFill>
              </a:rPr>
              <a:t>.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41F7D8C2-10CE-4704-B0A9-3B981324B941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/>
              <a:t>2. Christ </a:t>
            </a:r>
            <a:r>
              <a:rPr lang="en-US" altLang="en-US" dirty="0" err="1"/>
              <a:t>hiện</a:t>
            </a:r>
            <a:r>
              <a:rPr lang="en-US" altLang="en-US" dirty="0"/>
              <a:t> </a:t>
            </a:r>
            <a:r>
              <a:rPr lang="en-US" altLang="en-US" dirty="0" err="1"/>
              <a:t>gần</a:t>
            </a:r>
            <a:r>
              <a:rPr lang="en-US" altLang="en-US" dirty="0"/>
              <a:t> ta,</a:t>
            </a:r>
            <a:br>
              <a:rPr lang="en-US" altLang="en-US" dirty="0"/>
            </a:br>
            <a:r>
              <a:rPr lang="en-US" altLang="en-US" dirty="0" err="1"/>
              <a:t>Đấng</a:t>
            </a:r>
            <a:r>
              <a:rPr lang="en-US" altLang="en-US" dirty="0"/>
              <a:t> </a:t>
            </a:r>
            <a:r>
              <a:rPr lang="en-US" altLang="en-US" dirty="0" err="1"/>
              <a:t>không</a:t>
            </a:r>
            <a:r>
              <a:rPr lang="en-US" altLang="en-US" dirty="0"/>
              <a:t> </a:t>
            </a:r>
            <a:r>
              <a:rPr lang="en-US" altLang="en-US" dirty="0" err="1"/>
              <a:t>thay</a:t>
            </a:r>
            <a:r>
              <a:rPr lang="en-US" altLang="en-US" dirty="0"/>
              <a:t> </a:t>
            </a:r>
            <a:r>
              <a:rPr lang="en-US" altLang="en-US" dirty="0" err="1"/>
              <a:t>dời</a:t>
            </a:r>
            <a:r>
              <a:rPr lang="en-US" altLang="en-US" dirty="0"/>
              <a:t>,</a:t>
            </a:r>
            <a:br>
              <a:rPr lang="en-US" altLang="en-US" dirty="0"/>
            </a:br>
            <a:r>
              <a:rPr lang="en-US" altLang="en-US" dirty="0"/>
              <a:t>ban </a:t>
            </a:r>
            <a:r>
              <a:rPr lang="en-US" altLang="en-US" dirty="0" err="1"/>
              <a:t>cho</a:t>
            </a:r>
            <a:r>
              <a:rPr lang="en-US" altLang="en-US" dirty="0"/>
              <a:t> </a:t>
            </a:r>
            <a:r>
              <a:rPr lang="en-US" altLang="en-US" dirty="0" err="1"/>
              <a:t>ân</a:t>
            </a:r>
            <a:r>
              <a:rPr lang="en-US" altLang="en-US" dirty="0"/>
              <a:t> </a:t>
            </a:r>
            <a:r>
              <a:rPr lang="en-US" altLang="en-US" dirty="0" err="1"/>
              <a:t>cứu</a:t>
            </a:r>
            <a:r>
              <a:rPr lang="en-US" altLang="en-US" dirty="0"/>
              <a:t>, </a:t>
            </a:r>
            <a:br>
              <a:rPr lang="en-US" altLang="en-US" dirty="0"/>
            </a:br>
            <a:r>
              <a:rPr lang="en-US" altLang="en-US" dirty="0" err="1"/>
              <a:t>yêu</a:t>
            </a:r>
            <a:r>
              <a:rPr lang="en-US" altLang="en-US" dirty="0"/>
              <a:t> </a:t>
            </a:r>
            <a:r>
              <a:rPr lang="en-US" altLang="en-US" dirty="0" err="1"/>
              <a:t>thương</a:t>
            </a:r>
            <a:r>
              <a:rPr lang="en-US" altLang="en-US" dirty="0"/>
              <a:t> </a:t>
            </a:r>
            <a:r>
              <a:rPr lang="en-US" altLang="en-US" dirty="0" err="1"/>
              <a:t>trọn</a:t>
            </a:r>
            <a:r>
              <a:rPr lang="en-US" altLang="en-US" dirty="0"/>
              <a:t> </a:t>
            </a:r>
            <a:r>
              <a:rPr lang="en-US" altLang="en-US" dirty="0" err="1"/>
              <a:t>đầy</a:t>
            </a:r>
            <a:r>
              <a:rPr lang="en-US" altLang="en-US" dirty="0"/>
              <a:t>; </a:t>
            </a:r>
            <a:endParaRPr lang="ru-RU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F4083101-2A72-4100-82EA-AC2ADC0404C7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Ngài vực hồn ta thoát ly tội đời, tật bệnh, chết chóc, thảy tiêu trừ ngay. Tại Ga-li-lê Chúa đi mọi làng, lệnh Ngài truyền ra, </a:t>
            </a:r>
            <a:endParaRPr lang="ru-RU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B57563F4-AF0E-4517-BF80-93B138AD9FD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/>
              <a:t>Bệnh</a:t>
            </a:r>
            <a:r>
              <a:rPr lang="en-US" altLang="en-US" dirty="0"/>
              <a:t> </a:t>
            </a:r>
            <a:r>
              <a:rPr lang="en-US" altLang="en-US" dirty="0" err="1"/>
              <a:t>tật</a:t>
            </a:r>
            <a:r>
              <a:rPr lang="en-US" altLang="en-US" dirty="0"/>
              <a:t> </a:t>
            </a:r>
            <a:r>
              <a:rPr lang="en-US" altLang="en-US" dirty="0" err="1"/>
              <a:t>tiêu</a:t>
            </a:r>
            <a:r>
              <a:rPr lang="en-US" altLang="en-US" dirty="0"/>
              <a:t> </a:t>
            </a:r>
            <a:r>
              <a:rPr lang="en-US" altLang="en-US" dirty="0" err="1"/>
              <a:t>biến</a:t>
            </a:r>
            <a:r>
              <a:rPr lang="en-US" altLang="en-US" dirty="0"/>
              <a:t>; </a:t>
            </a:r>
            <a:r>
              <a:rPr lang="en-US" altLang="en-US" dirty="0" err="1"/>
              <a:t>vậy</a:t>
            </a:r>
            <a:r>
              <a:rPr lang="en-US" altLang="en-US" dirty="0"/>
              <a:t> </a:t>
            </a:r>
            <a:r>
              <a:rPr lang="en-US" altLang="en-US" dirty="0" err="1"/>
              <a:t>trước</a:t>
            </a:r>
            <a:r>
              <a:rPr lang="en-US" altLang="en-US" dirty="0"/>
              <a:t> </a:t>
            </a:r>
            <a:r>
              <a:rPr lang="en-US" altLang="en-US" dirty="0" err="1"/>
              <a:t>khi</a:t>
            </a:r>
            <a:r>
              <a:rPr lang="en-US" altLang="en-US" dirty="0"/>
              <a:t> Christ </a:t>
            </a:r>
            <a:r>
              <a:rPr lang="en-US" altLang="en-US" dirty="0" err="1"/>
              <a:t>rờ</a:t>
            </a:r>
            <a:r>
              <a:rPr lang="en-US" altLang="en-US" dirty="0"/>
              <a:t> </a:t>
            </a:r>
            <a:r>
              <a:rPr lang="en-US" altLang="en-US" dirty="0" err="1"/>
              <a:t>đến</a:t>
            </a:r>
            <a:r>
              <a:rPr lang="en-US" altLang="en-US" dirty="0"/>
              <a:t> </a:t>
            </a:r>
            <a:r>
              <a:rPr lang="en-US" altLang="en-US" dirty="0" err="1"/>
              <a:t>thân</a:t>
            </a:r>
            <a:r>
              <a:rPr lang="en-US" altLang="en-US" dirty="0"/>
              <a:t> </a:t>
            </a:r>
            <a:r>
              <a:rPr lang="en-US" altLang="en-US" dirty="0" err="1"/>
              <a:t>bạn</a:t>
            </a:r>
            <a:r>
              <a:rPr lang="en-US" altLang="en-US" dirty="0"/>
              <a:t>, </a:t>
            </a:r>
            <a:r>
              <a:rPr lang="en-US" altLang="en-US" dirty="0" err="1"/>
              <a:t>thì</a:t>
            </a:r>
            <a:r>
              <a:rPr lang="en-US" altLang="en-US" dirty="0"/>
              <a:t> </a:t>
            </a:r>
            <a:r>
              <a:rPr lang="en-US" altLang="en-US" dirty="0" err="1"/>
              <a:t>bạn</a:t>
            </a:r>
            <a:r>
              <a:rPr lang="en-US" altLang="en-US" dirty="0"/>
              <a:t> </a:t>
            </a:r>
            <a:r>
              <a:rPr lang="en-US" altLang="en-US" dirty="0" err="1"/>
              <a:t>giơ</a:t>
            </a:r>
            <a:r>
              <a:rPr lang="en-US" altLang="en-US" dirty="0"/>
              <a:t> </a:t>
            </a:r>
            <a:r>
              <a:rPr lang="en-US" altLang="en-US" dirty="0" err="1"/>
              <a:t>tay</a:t>
            </a:r>
            <a:r>
              <a:rPr lang="en-US" altLang="en-US" dirty="0"/>
              <a:t> </a:t>
            </a:r>
            <a:r>
              <a:rPr lang="en-US" altLang="en-US" dirty="0" err="1"/>
              <a:t>chớ</a:t>
            </a:r>
            <a:r>
              <a:rPr lang="en-US" altLang="en-US" dirty="0"/>
              <a:t> </a:t>
            </a:r>
            <a:r>
              <a:rPr lang="en-US" altLang="en-US" dirty="0" err="1"/>
              <a:t>nên</a:t>
            </a:r>
            <a:r>
              <a:rPr lang="en-US" altLang="en-US" dirty="0"/>
              <a:t> </a:t>
            </a:r>
            <a:r>
              <a:rPr lang="en-US" altLang="en-US" dirty="0" err="1"/>
              <a:t>trì</a:t>
            </a:r>
            <a:r>
              <a:rPr lang="en-US" altLang="en-US" dirty="0"/>
              <a:t> </a:t>
            </a:r>
            <a:r>
              <a:rPr lang="en-US" altLang="en-US" dirty="0" err="1"/>
              <a:t>diên</a:t>
            </a:r>
            <a:r>
              <a:rPr lang="en-US" altLang="en-US" dirty="0"/>
              <a:t>.</a:t>
            </a:r>
            <a:endParaRPr lang="ru-RU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4379</TotalTime>
  <Words>227</Words>
  <Application>Microsoft Office PowerPoint</Application>
  <PresentationFormat>Widescreen</PresentationFormat>
  <Paragraphs>17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Presentation1</vt:lpstr>
      <vt:lpstr>Thánh Ca 247 HÃY GIƠ TAY RA</vt:lpstr>
      <vt:lpstr>1. Từ nghìn xưa Christ với  linh năng Ngài  đi qua bao chỗ,  tiêu bệnh, trừ tà; </vt:lpstr>
      <vt:lpstr>Thường dùng một câu phán như sau nầy: “Nầy giơ tay ra, hãy giơ tay ra!”  Lời Chúa phán đây nghe như lạ lùng, </vt:lpstr>
      <vt:lpstr>Dầu người bại kia  co tay run rẩy, mà phép linh kia được ứng vô cùng, người vừa giơ tay thấy được lành ngay.</vt:lpstr>
      <vt:lpstr>Ai là bịnh nhân,  hãy giơ tay ra,  cầm chặt lời hứa  sắt đinh quý hóa; </vt:lpstr>
      <vt:lpstr>Thuận tiếng Chúa khuyên liền giơ bàn tay, nhiên hậu Christ truyền lành ngay.</vt:lpstr>
      <vt:lpstr>2. Christ hiện gần ta, Đấng không thay dời, ban cho ân cứu,  yêu thương trọn đầy; </vt:lpstr>
      <vt:lpstr>Ngài vực hồn ta thoát ly tội đời, tật bệnh, chết chóc, thảy tiêu trừ ngay. Tại Ga-li-lê Chúa đi mọi làng, lệnh Ngài truyền ra, </vt:lpstr>
      <vt:lpstr>Bệnh tật tiêu biến; vậy trước khi Christ rờ đến thân bạn, thì bạn giơ tay chớ nên trì diên.</vt:lpstr>
      <vt:lpstr>Ai là bịnh nhân,  hãy giơ tay ra,  cầm chặt lời hứa  sắt đinh quý hóa; </vt:lpstr>
      <vt:lpstr>Thuận tiếng Chúa khuyên liền giơ bàn tay, nhiên hậu Christ truyền lành ngay.</vt:lpstr>
      <vt:lpstr>3. Bạn bạc nhược chăng? nếu mong phục cường, Jêsus Christ sẽ ban  năng lực liền,  giục lòng mạnh tin, </vt:lpstr>
      <vt:lpstr>Vững trong can trường, điều bạn ao ước Chúa cho được nên. Hãy tiếp xúc tay Đấng ban sinh mạng, </vt:lpstr>
      <vt:lpstr>Vùng dậy đi đi, giường kia vác lấy; chạy đến với Christ quyền phép vô hạn, bạn giơ tay ra chắc được lành ngay.</vt:lpstr>
      <vt:lpstr>Ai là bịnh nhân,  hãy giơ tay ra,  cầm chặt lời hứa  sắt đinh quý hóa; </vt:lpstr>
      <vt:lpstr>Thuận tiếng Chúa khuyên liền giơ bàn tay, nhiên hậu Christ truyền lành ngay.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 006. THAØNH TAÂM TOÂN VUA THAÙNH</dc:title>
  <dc:creator>Phan Minh Vinh An; DAM</dc:creator>
  <cp:lastModifiedBy>Phan Minh Vinh An</cp:lastModifiedBy>
  <cp:revision>266</cp:revision>
  <dcterms:created xsi:type="dcterms:W3CDTF">2010-05-25T06:43:56Z</dcterms:created>
  <dcterms:modified xsi:type="dcterms:W3CDTF">2018-11-03T03:07:21Z</dcterms:modified>
</cp:coreProperties>
</file>