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3"/>
  </p:notesMasterIdLst>
  <p:sldIdLst>
    <p:sldId id="349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23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tableStyles" Target="tableStyles.xml"/><Relationship Id="rId16" Type="http://schemas.openxmlformats.org/officeDocument/2006/relationships/theme" Target="theme/theme1.xml"/><Relationship Id="rId7" Type="http://schemas.openxmlformats.org/officeDocument/2006/relationships/slide" Target="slides/slide6.xml"/><Relationship Id="rId15" Type="http://schemas.openxmlformats.org/officeDocument/2006/relationships/viewProps" Target="viewProps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presProps" Target="presProp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CCD98ED-F0FD-46A7-8A00-C7F4BCA8B0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8843E-75C0-44D7-9607-128D7B560A5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9E484FC-1235-40F8-B8C3-3A6FB0008784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C0F7784-5C61-4BC5-8E56-368355DA87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D27C768-6295-4493-9F61-5DDEBD91C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BC76C-47B0-4716-8859-679C34CF67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02AF8-047B-4A1C-B552-EEF9D9C0BD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5416ED4-A1A7-43D1-9AFF-A1604EA405B7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D30A144C-9FB4-4DC0-973F-775E784A22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362082CC-7953-4DF3-B3CA-AF56893BEB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21AEBE73-4AFF-457B-9FD5-DEE6DCCC82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7BF6C2D-55DC-4F4F-8E3C-3CAE35CE206D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43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83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578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831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27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97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52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05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0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2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79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7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7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C0FAF8-1A5A-4CB3-B1AD-44DF2095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Thánh</a:t>
            </a:r>
            <a:r>
              <a:rPr lang="en-GB" dirty="0"/>
              <a:t> Ca 248</a:t>
            </a:r>
            <a:br>
              <a:rPr lang="en-GB" dirty="0"/>
            </a:br>
            <a:r>
              <a:rPr lang="en-GB" dirty="0"/>
              <a:t>CHRIST CHỮA BỊNH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E806BB5D-3291-45E0-B283-EF473B66854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5. </a:t>
            </a:r>
            <a:r>
              <a:rPr lang="en-US" altLang="en-US" dirty="0" err="1"/>
              <a:t>Như</a:t>
            </a:r>
            <a:r>
              <a:rPr lang="en-US" altLang="en-US" dirty="0"/>
              <a:t> </a:t>
            </a:r>
            <a:r>
              <a:rPr lang="en-US" altLang="en-US" dirty="0" err="1"/>
              <a:t>kia</a:t>
            </a:r>
            <a:r>
              <a:rPr lang="en-US" altLang="en-US" dirty="0"/>
              <a:t>, </a:t>
            </a:r>
            <a:r>
              <a:rPr lang="en-US" altLang="en-US" dirty="0" err="1"/>
              <a:t>đau</a:t>
            </a:r>
            <a:r>
              <a:rPr lang="en-US" altLang="en-US" dirty="0"/>
              <a:t> </a:t>
            </a:r>
            <a:r>
              <a:rPr lang="en-US" altLang="en-US" dirty="0" err="1"/>
              <a:t>ốm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/>
              <a:t>ô </a:t>
            </a:r>
            <a:r>
              <a:rPr lang="en-US" altLang="en-US" dirty="0" err="1"/>
              <a:t>tội</a:t>
            </a:r>
            <a:r>
              <a:rPr lang="en-US" altLang="en-US" dirty="0"/>
              <a:t>, </a:t>
            </a:r>
            <a:r>
              <a:rPr lang="en-US" altLang="en-US" dirty="0" err="1"/>
              <a:t>ưu</a:t>
            </a:r>
            <a:r>
              <a:rPr lang="en-US" altLang="en-US" dirty="0"/>
              <a:t> </a:t>
            </a:r>
            <a:r>
              <a:rPr lang="en-US" altLang="en-US" dirty="0" err="1"/>
              <a:t>phiền</a:t>
            </a:r>
            <a:r>
              <a:rPr lang="en-US" altLang="en-US" dirty="0"/>
              <a:t>, Lui ra </a:t>
            </a:r>
            <a:r>
              <a:rPr lang="en-US" altLang="en-US" dirty="0" err="1"/>
              <a:t>ngay</a:t>
            </a:r>
            <a:r>
              <a:rPr lang="en-US" altLang="en-US" dirty="0"/>
              <a:t> </a:t>
            </a:r>
            <a:r>
              <a:rPr lang="en-US" altLang="en-US" dirty="0" err="1"/>
              <a:t>trước</a:t>
            </a:r>
            <a:r>
              <a:rPr lang="en-US" altLang="en-US" dirty="0"/>
              <a:t> </a:t>
            </a:r>
            <a:r>
              <a:rPr lang="en-US" altLang="en-US" dirty="0" err="1"/>
              <a:t>sức</a:t>
            </a:r>
            <a:r>
              <a:rPr lang="en-US" altLang="en-US" dirty="0"/>
              <a:t> </a:t>
            </a:r>
            <a:r>
              <a:rPr lang="en-US" altLang="en-US" dirty="0" err="1"/>
              <a:t>quyền</a:t>
            </a:r>
            <a:r>
              <a:rPr lang="en-US" altLang="en-US" dirty="0"/>
              <a:t> </a:t>
            </a:r>
            <a:r>
              <a:rPr lang="en-US" altLang="en-US" dirty="0" err="1"/>
              <a:t>thiêng</a:t>
            </a:r>
            <a:r>
              <a:rPr lang="en-US" altLang="en-US" dirty="0"/>
              <a:t>, </a:t>
            </a:r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r>
              <a:rPr lang="en-US" altLang="en-US" dirty="0" err="1"/>
              <a:t>hồi</a:t>
            </a:r>
            <a:r>
              <a:rPr lang="en-US" altLang="en-US" dirty="0"/>
              <a:t> </a:t>
            </a:r>
            <a:r>
              <a:rPr lang="en-US" altLang="en-US" dirty="0" err="1"/>
              <a:t>kẻ</a:t>
            </a:r>
            <a:r>
              <a:rPr lang="en-US" altLang="en-US" dirty="0"/>
              <a:t> </a:t>
            </a:r>
            <a:r>
              <a:rPr lang="en-US" altLang="en-US" dirty="0" err="1"/>
              <a:t>thống</a:t>
            </a:r>
            <a:r>
              <a:rPr lang="en-US" altLang="en-US" dirty="0"/>
              <a:t> bi </a:t>
            </a:r>
            <a:r>
              <a:rPr lang="en-US" altLang="en-US" dirty="0" err="1"/>
              <a:t>hóa</a:t>
            </a:r>
            <a:r>
              <a:rPr lang="en-US" altLang="en-US" dirty="0"/>
              <a:t> </a:t>
            </a:r>
            <a:r>
              <a:rPr lang="en-US" altLang="en-US" dirty="0" err="1"/>
              <a:t>thảnh</a:t>
            </a:r>
            <a:r>
              <a:rPr lang="en-US" altLang="en-US" dirty="0"/>
              <a:t> </a:t>
            </a:r>
            <a:r>
              <a:rPr lang="en-US" altLang="en-US" dirty="0" err="1"/>
              <a:t>thơi</a:t>
            </a:r>
            <a:r>
              <a:rPr lang="en-US" altLang="en-US" dirty="0"/>
              <a:t>, </a:t>
            </a:r>
            <a:endParaRPr lang="ru-RU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6C35328-9121-41CC-B868-A69899B3189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ơn</a:t>
            </a:r>
            <a:r>
              <a:rPr lang="en-US" altLang="en-US" dirty="0"/>
              <a:t> </a:t>
            </a:r>
            <a:r>
              <a:rPr lang="en-US" altLang="en-US" dirty="0" err="1"/>
              <a:t>cứu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chữa</a:t>
            </a:r>
            <a:r>
              <a:rPr lang="en-US" altLang="en-US" dirty="0"/>
              <a:t> </a:t>
            </a:r>
            <a:r>
              <a:rPr lang="en-US" altLang="en-US" dirty="0" err="1"/>
              <a:t>lành</a:t>
            </a:r>
            <a:r>
              <a:rPr lang="en-US" altLang="en-US" dirty="0"/>
              <a:t> </a:t>
            </a:r>
            <a:r>
              <a:rPr lang="en-US" altLang="en-US" dirty="0" err="1"/>
              <a:t>thơ</a:t>
            </a:r>
            <a:r>
              <a:rPr lang="en-US" altLang="en-US" dirty="0"/>
              <a:t> </a:t>
            </a:r>
            <a:r>
              <a:rPr lang="en-US" altLang="en-US" dirty="0" err="1"/>
              <a:t>thới</a:t>
            </a:r>
            <a:r>
              <a:rPr lang="en-US" altLang="en-US" dirty="0"/>
              <a:t>, </a:t>
            </a:r>
            <a:r>
              <a:rPr lang="en-US" altLang="en-US" dirty="0" err="1"/>
              <a:t>Cùng</a:t>
            </a:r>
            <a:r>
              <a:rPr lang="en-US" altLang="en-US" dirty="0"/>
              <a:t> </a:t>
            </a:r>
            <a:r>
              <a:rPr lang="en-US" altLang="en-US" dirty="0" err="1"/>
              <a:t>chư</a:t>
            </a:r>
            <a:r>
              <a:rPr lang="en-US" altLang="en-US" dirty="0"/>
              <a:t> </a:t>
            </a:r>
            <a:r>
              <a:rPr lang="en-US" altLang="en-US" dirty="0" err="1"/>
              <a:t>thánh</a:t>
            </a:r>
            <a:r>
              <a:rPr lang="en-US" altLang="en-US" dirty="0"/>
              <a:t> </a:t>
            </a:r>
            <a:r>
              <a:rPr lang="en-US" altLang="en-US" dirty="0" err="1"/>
              <a:t>hát</a:t>
            </a:r>
            <a:r>
              <a:rPr lang="en-US" altLang="en-US" dirty="0"/>
              <a:t> </a:t>
            </a:r>
            <a:r>
              <a:rPr lang="en-US" altLang="en-US" dirty="0" err="1"/>
              <a:t>bài</a:t>
            </a:r>
            <a:r>
              <a:rPr lang="en-US" altLang="en-US" dirty="0"/>
              <a:t> </a:t>
            </a:r>
            <a:r>
              <a:rPr lang="en-US" altLang="en-US" dirty="0" err="1"/>
              <a:t>vô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Nhóm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nhau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tại</a:t>
            </a:r>
            <a:r>
              <a:rPr lang="en-US" altLang="en-US" dirty="0"/>
              <a:t> </a:t>
            </a:r>
            <a:r>
              <a:rPr lang="en-US" altLang="en-US" dirty="0" err="1"/>
              <a:t>chốn</a:t>
            </a:r>
            <a:r>
              <a:rPr lang="en-US" altLang="en-US" dirty="0"/>
              <a:t> </a:t>
            </a:r>
            <a:r>
              <a:rPr lang="en-US" altLang="en-US" dirty="0" err="1"/>
              <a:t>thiên</a:t>
            </a:r>
            <a:r>
              <a:rPr lang="en-US" altLang="en-US" dirty="0"/>
              <a:t> </a:t>
            </a:r>
            <a:r>
              <a:rPr lang="en-US" altLang="en-US" dirty="0" err="1"/>
              <a:t>tòa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FB851206-8EC0-438C-818B-9AD684FE086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Ôi Christ, xưa biết bao bịnh nguy cùng. Kêu xin ơn Chúa đâu hoài công. Tiếng quyền phép Chúa nay vẫn ứng linh,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6A81EB6C-FC85-4B9E-B918-C80CF927AB4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Cùng</a:t>
            </a:r>
            <a:r>
              <a:rPr lang="en-US" altLang="en-US" dirty="0"/>
              <a:t> ai </a:t>
            </a:r>
            <a:r>
              <a:rPr lang="en-US" altLang="en-US" dirty="0" err="1"/>
              <a:t>khốn</a:t>
            </a:r>
            <a:r>
              <a:rPr lang="en-US" altLang="en-US" dirty="0"/>
              <a:t> </a:t>
            </a:r>
            <a:r>
              <a:rPr lang="en-US" altLang="en-US" dirty="0" err="1"/>
              <a:t>nguy</a:t>
            </a:r>
            <a:r>
              <a:rPr lang="en-US" altLang="en-US" dirty="0"/>
              <a:t> </a:t>
            </a:r>
            <a:r>
              <a:rPr lang="en-US" altLang="en-US" dirty="0" err="1"/>
              <a:t>cầu</a:t>
            </a:r>
            <a:r>
              <a:rPr lang="en-US" altLang="en-US" dirty="0"/>
              <a:t> </a:t>
            </a:r>
            <a:r>
              <a:rPr lang="en-US" altLang="en-US" dirty="0" err="1"/>
              <a:t>danh</a:t>
            </a:r>
            <a:r>
              <a:rPr lang="en-US" altLang="en-US" dirty="0"/>
              <a:t> </a:t>
            </a:r>
            <a:r>
              <a:rPr lang="en-US" altLang="en-US" dirty="0" err="1"/>
              <a:t>thánh</a:t>
            </a:r>
            <a:r>
              <a:rPr lang="en-US" altLang="en-US" dirty="0"/>
              <a:t>. </a:t>
            </a:r>
            <a:r>
              <a:rPr lang="en-US" altLang="en-US" dirty="0" err="1"/>
              <a:t>Nguyền</a:t>
            </a:r>
            <a:r>
              <a:rPr lang="en-US" altLang="en-US" dirty="0"/>
              <a:t> </a:t>
            </a:r>
            <a:r>
              <a:rPr lang="en-US" altLang="en-US" dirty="0" err="1"/>
              <a:t>nghe</a:t>
            </a:r>
            <a:r>
              <a:rPr lang="en-US" altLang="en-US" dirty="0"/>
              <a:t> </a:t>
            </a:r>
            <a:r>
              <a:rPr lang="en-US" altLang="en-US" dirty="0" err="1"/>
              <a:t>chúng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hiệp</a:t>
            </a:r>
            <a:r>
              <a:rPr lang="en-US" altLang="en-US" dirty="0"/>
              <a:t> </a:t>
            </a:r>
            <a:r>
              <a:rPr lang="en-US" altLang="en-US" dirty="0" err="1"/>
              <a:t>cung</a:t>
            </a:r>
            <a:r>
              <a:rPr lang="en-US" altLang="en-US" dirty="0"/>
              <a:t> </a:t>
            </a:r>
            <a:r>
              <a:rPr lang="en-US" altLang="en-US" dirty="0" err="1"/>
              <a:t>bái</a:t>
            </a:r>
            <a:r>
              <a:rPr lang="en-US" altLang="en-US" dirty="0"/>
              <a:t>, </a:t>
            </a:r>
            <a:r>
              <a:rPr lang="en-US" altLang="en-US" dirty="0" err="1"/>
              <a:t>Khẩn</a:t>
            </a:r>
            <a:r>
              <a:rPr lang="en-US" altLang="en-US" dirty="0"/>
              <a:t> </a:t>
            </a:r>
            <a:r>
              <a:rPr lang="en-US" altLang="en-US" dirty="0" err="1"/>
              <a:t>thiết</a:t>
            </a:r>
            <a:r>
              <a:rPr lang="en-US" altLang="en-US" dirty="0"/>
              <a:t> </a:t>
            </a:r>
            <a:r>
              <a:rPr lang="en-US" altLang="en-US" dirty="0" err="1"/>
              <a:t>nơi</a:t>
            </a:r>
            <a:r>
              <a:rPr lang="en-US" altLang="en-US" dirty="0"/>
              <a:t> </a:t>
            </a:r>
            <a:r>
              <a:rPr lang="en-US" altLang="en-US" dirty="0" err="1"/>
              <a:t>ngôi</a:t>
            </a:r>
            <a:r>
              <a:rPr lang="en-US" altLang="en-US" dirty="0"/>
              <a:t> </a:t>
            </a:r>
            <a:r>
              <a:rPr lang="en-US" altLang="en-US" dirty="0" err="1"/>
              <a:t>phước</a:t>
            </a:r>
            <a:r>
              <a:rPr lang="en-US" altLang="en-US" dirty="0"/>
              <a:t> </a:t>
            </a:r>
            <a:r>
              <a:rPr lang="en-US" altLang="en-US" dirty="0" err="1"/>
              <a:t>ân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E5D2C98-9002-49C3-A77D-1298708C316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Ôi, bao nhiêu nỗi đau buồn, lo phiền, Tuy to hay nhỏ, chung hoặc riêng. Dẫu là hôm qua, ngày nay, mai đây, 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1EE4AF67-A174-475A-9C5A-9A928626204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Dầu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xảy</a:t>
            </a:r>
            <a:r>
              <a:rPr lang="en-US" altLang="en-US" dirty="0"/>
              <a:t> </a:t>
            </a:r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r>
              <a:rPr lang="en-US" altLang="en-US" dirty="0" err="1"/>
              <a:t>tại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 </a:t>
            </a:r>
            <a:r>
              <a:rPr lang="en-US" altLang="en-US" dirty="0" err="1"/>
              <a:t>đấy</a:t>
            </a:r>
            <a:r>
              <a:rPr lang="en-US" altLang="en-US" dirty="0"/>
              <a:t>, </a:t>
            </a:r>
            <a:r>
              <a:rPr lang="en-US" altLang="en-US" dirty="0" err="1"/>
              <a:t>Quỳ</a:t>
            </a:r>
            <a:r>
              <a:rPr lang="en-US" altLang="en-US" dirty="0"/>
              <a:t> </a:t>
            </a:r>
            <a:r>
              <a:rPr lang="en-US" altLang="en-US" dirty="0" err="1"/>
              <a:t>ngay</a:t>
            </a:r>
            <a:r>
              <a:rPr lang="en-US" altLang="en-US" dirty="0"/>
              <a:t> </a:t>
            </a:r>
            <a:r>
              <a:rPr lang="en-US" altLang="en-US" dirty="0" err="1"/>
              <a:t>chúng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đồng</a:t>
            </a:r>
            <a:r>
              <a:rPr lang="en-US" altLang="en-US" dirty="0"/>
              <a:t> </a:t>
            </a:r>
            <a:r>
              <a:rPr lang="en-US" altLang="en-US" dirty="0" err="1"/>
              <a:t>cung</a:t>
            </a:r>
            <a:r>
              <a:rPr lang="en-US" altLang="en-US" dirty="0"/>
              <a:t> </a:t>
            </a:r>
            <a:r>
              <a:rPr lang="en-US" altLang="en-US" dirty="0" err="1"/>
              <a:t>bái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 err="1"/>
              <a:t>Khẩn</a:t>
            </a:r>
            <a:r>
              <a:rPr lang="en-US" altLang="en-US" dirty="0"/>
              <a:t> </a:t>
            </a:r>
            <a:r>
              <a:rPr lang="en-US" altLang="en-US" dirty="0" err="1"/>
              <a:t>thiết</a:t>
            </a:r>
            <a:r>
              <a:rPr lang="en-US" altLang="en-US" dirty="0"/>
              <a:t> </a:t>
            </a:r>
            <a:r>
              <a:rPr lang="en-US" altLang="en-US" dirty="0" err="1"/>
              <a:t>quanh</a:t>
            </a:r>
            <a:r>
              <a:rPr lang="en-US" altLang="en-US" dirty="0"/>
              <a:t> </a:t>
            </a:r>
            <a:r>
              <a:rPr lang="en-US" altLang="en-US" dirty="0" err="1"/>
              <a:t>ngôi</a:t>
            </a:r>
            <a:r>
              <a:rPr lang="en-US" altLang="en-US" dirty="0"/>
              <a:t> </a:t>
            </a:r>
            <a:r>
              <a:rPr lang="en-US" altLang="en-US" dirty="0" err="1"/>
              <a:t>phước</a:t>
            </a:r>
            <a:r>
              <a:rPr lang="en-US" altLang="en-US" dirty="0"/>
              <a:t> </a:t>
            </a:r>
            <a:r>
              <a:rPr lang="en-US" altLang="en-US" dirty="0" err="1"/>
              <a:t>ân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C58926BD-5396-464A-A938-3A547FBA984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Hôm nay bao kẻ đau gần qua đời, Trông anh em giúp khi tàn hơi, Ước nhờ sức tiếp trợ Chúa chúng tôi,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C3F4A84-3EDA-4C72-9087-2EBDEA11E43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Cùng</a:t>
            </a:r>
            <a:r>
              <a:rPr lang="en-US" altLang="en-US" dirty="0"/>
              <a:t> ai </a:t>
            </a:r>
            <a:r>
              <a:rPr lang="en-US" altLang="en-US" dirty="0" err="1"/>
              <a:t>đó</a:t>
            </a:r>
            <a:r>
              <a:rPr lang="en-US" altLang="en-US" dirty="0"/>
              <a:t> </a:t>
            </a:r>
            <a:r>
              <a:rPr lang="en-US" altLang="en-US" dirty="0" err="1"/>
              <a:t>gánh</a:t>
            </a:r>
            <a:r>
              <a:rPr lang="en-US" altLang="en-US" dirty="0"/>
              <a:t> </a:t>
            </a:r>
            <a:r>
              <a:rPr lang="en-US" altLang="en-US" dirty="0" err="1"/>
              <a:t>nặng</a:t>
            </a:r>
            <a:r>
              <a:rPr lang="en-US" altLang="en-US" dirty="0"/>
              <a:t> </a:t>
            </a:r>
            <a:r>
              <a:rPr lang="en-US" altLang="en-US" dirty="0" err="1"/>
              <a:t>phân</a:t>
            </a:r>
            <a:r>
              <a:rPr lang="en-US" altLang="en-US" dirty="0"/>
              <a:t> </a:t>
            </a:r>
            <a:r>
              <a:rPr lang="en-US" altLang="en-US" dirty="0" err="1"/>
              <a:t>phối</a:t>
            </a:r>
            <a:r>
              <a:rPr lang="en-US" altLang="en-US" dirty="0"/>
              <a:t>. </a:t>
            </a:r>
            <a:r>
              <a:rPr lang="en-US" altLang="en-US" dirty="0" err="1"/>
              <a:t>Nguyền</a:t>
            </a:r>
            <a:r>
              <a:rPr lang="en-US" altLang="en-US" dirty="0"/>
              <a:t> </a:t>
            </a:r>
            <a:r>
              <a:rPr lang="en-US" altLang="en-US" dirty="0" err="1"/>
              <a:t>dâng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lễ</a:t>
            </a:r>
            <a:r>
              <a:rPr lang="en-US" altLang="en-US" dirty="0"/>
              <a:t> </a:t>
            </a:r>
            <a:r>
              <a:rPr lang="en-US" altLang="en-US" dirty="0" err="1"/>
              <a:t>hiệp</a:t>
            </a:r>
            <a:r>
              <a:rPr lang="en-US" altLang="en-US" dirty="0"/>
              <a:t> </a:t>
            </a:r>
            <a:r>
              <a:rPr lang="en-US" altLang="en-US" dirty="0" err="1"/>
              <a:t>nghi</a:t>
            </a:r>
            <a:r>
              <a:rPr lang="en-US" altLang="en-US" dirty="0"/>
              <a:t> </a:t>
            </a:r>
            <a:r>
              <a:rPr lang="en-US" altLang="en-US" dirty="0" err="1"/>
              <a:t>mãi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Khẩn</a:t>
            </a:r>
            <a:r>
              <a:rPr lang="en-US" altLang="en-US" dirty="0"/>
              <a:t> </a:t>
            </a:r>
            <a:r>
              <a:rPr lang="en-US" altLang="en-US" dirty="0" err="1"/>
              <a:t>thiết</a:t>
            </a:r>
            <a:r>
              <a:rPr lang="en-US" altLang="en-US" dirty="0"/>
              <a:t> </a:t>
            </a:r>
            <a:r>
              <a:rPr lang="en-US" altLang="en-US" dirty="0" err="1"/>
              <a:t>nơi</a:t>
            </a:r>
            <a:r>
              <a:rPr lang="en-US" altLang="en-US" dirty="0"/>
              <a:t> </a:t>
            </a:r>
            <a:r>
              <a:rPr lang="en-US" altLang="en-US" dirty="0" err="1"/>
              <a:t>ngôi</a:t>
            </a:r>
            <a:r>
              <a:rPr lang="en-US" altLang="en-US" dirty="0"/>
              <a:t> </a:t>
            </a:r>
            <a:r>
              <a:rPr lang="en-US" altLang="en-US" dirty="0" err="1"/>
              <a:t>phước</a:t>
            </a:r>
            <a:r>
              <a:rPr lang="en-US" altLang="en-US" dirty="0"/>
              <a:t> </a:t>
            </a:r>
            <a:r>
              <a:rPr lang="en-US" altLang="en-US" dirty="0" err="1"/>
              <a:t>ân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44C041A4-0216-44E8-A3A5-3E7A0367160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Hôm nay con Chúa tay nguyền như lòng, Xin Cha ban chúng tôi làm xong. Mỗi luật yêu thương của Đấng chí nhơn,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F009A959-6929-4627-9A63-35EE89A44E9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Hầu</a:t>
            </a:r>
            <a:r>
              <a:rPr lang="en-US" altLang="en-US" dirty="0"/>
              <a:t> an </a:t>
            </a:r>
            <a:r>
              <a:rPr lang="en-US" altLang="en-US" dirty="0" err="1"/>
              <a:t>ủi</a:t>
            </a:r>
            <a:r>
              <a:rPr lang="en-US" altLang="en-US" dirty="0"/>
              <a:t> </a:t>
            </a:r>
            <a:r>
              <a:rPr lang="en-US" altLang="en-US" dirty="0" err="1"/>
              <a:t>những</a:t>
            </a:r>
            <a:r>
              <a:rPr lang="en-US" altLang="en-US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đau</a:t>
            </a:r>
            <a:r>
              <a:rPr lang="en-US" altLang="en-US" dirty="0"/>
              <a:t> </a:t>
            </a:r>
            <a:r>
              <a:rPr lang="en-US" altLang="en-US" dirty="0" err="1"/>
              <a:t>đớn</a:t>
            </a:r>
            <a:r>
              <a:rPr lang="en-US" altLang="en-US" dirty="0"/>
              <a:t>. </a:t>
            </a:r>
            <a:r>
              <a:rPr lang="en-US" altLang="en-US" dirty="0" err="1"/>
              <a:t>Nguyền</a:t>
            </a:r>
            <a:r>
              <a:rPr lang="en-US" altLang="en-US" dirty="0"/>
              <a:t> </a:t>
            </a:r>
            <a:r>
              <a:rPr lang="en-US" altLang="en-US" dirty="0" err="1"/>
              <a:t>dâng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lễ</a:t>
            </a:r>
            <a:r>
              <a:rPr lang="en-US" altLang="en-US" dirty="0"/>
              <a:t> </a:t>
            </a:r>
            <a:r>
              <a:rPr lang="en-US" altLang="en-US" dirty="0" err="1"/>
              <a:t>hiệp</a:t>
            </a:r>
            <a:r>
              <a:rPr lang="en-US" altLang="en-US" dirty="0"/>
              <a:t> </a:t>
            </a:r>
            <a:r>
              <a:rPr lang="en-US" altLang="en-US" dirty="0" err="1"/>
              <a:t>nghi</a:t>
            </a:r>
            <a:r>
              <a:rPr lang="en-US" altLang="en-US" dirty="0"/>
              <a:t> </a:t>
            </a:r>
            <a:r>
              <a:rPr lang="en-US" altLang="en-US" dirty="0" err="1"/>
              <a:t>mãi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Khẩn</a:t>
            </a:r>
            <a:r>
              <a:rPr lang="en-US" altLang="en-US" dirty="0"/>
              <a:t> </a:t>
            </a:r>
            <a:r>
              <a:rPr lang="en-US" altLang="en-US" dirty="0" err="1"/>
              <a:t>thiết</a:t>
            </a:r>
            <a:r>
              <a:rPr lang="en-US" altLang="en-US" dirty="0"/>
              <a:t> </a:t>
            </a:r>
            <a:r>
              <a:rPr lang="en-US" altLang="en-US" dirty="0" err="1"/>
              <a:t>nơi</a:t>
            </a:r>
            <a:r>
              <a:rPr lang="en-US" altLang="en-US" dirty="0"/>
              <a:t> </a:t>
            </a:r>
            <a:r>
              <a:rPr lang="en-US" altLang="en-US" dirty="0" err="1"/>
              <a:t>ngôi</a:t>
            </a:r>
            <a:r>
              <a:rPr lang="en-US" altLang="en-US" dirty="0"/>
              <a:t> </a:t>
            </a:r>
            <a:r>
              <a:rPr lang="en-US" altLang="en-US" dirty="0" err="1"/>
              <a:t>phước</a:t>
            </a:r>
            <a:r>
              <a:rPr lang="en-US" altLang="en-US" dirty="0"/>
              <a:t> </a:t>
            </a:r>
            <a:r>
              <a:rPr lang="en-US" altLang="en-US" dirty="0" err="1"/>
              <a:t>ân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4381</TotalTime>
  <Words>206</Words>
  <Application>Microsoft Office PowerPoint</Application>
  <PresentationFormat>Widescreen</PresentationFormat>
  <Paragraphs>12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Presentation1</vt:lpstr>
      <vt:lpstr>Thánh Ca 248 CHRIST CHỮA BỊNH</vt:lpstr>
      <vt:lpstr>1. Ôi Christ, xưa biết bao bịnh nguy cùng. Kêu xin ơn Chúa đâu hoài công. Tiếng quyền phép Chúa nay vẫn ứng linh, </vt:lpstr>
      <vt:lpstr>Cùng ai khốn nguy cầu danh thánh. Nguyền nghe chúng tôi hiệp cung bái, Khẩn thiết nơi ngôi phước ân Ngài.</vt:lpstr>
      <vt:lpstr>2. Ôi, bao nhiêu nỗi đau buồn, lo phiền, Tuy to hay nhỏ, chung hoặc riêng. Dẫu là hôm qua, ngày nay, mai đây, </vt:lpstr>
      <vt:lpstr>Dầu cho xảy đến tại đây đấy, Quỳ ngay chúng tôi đồng cung bái, Khẩn thiết quanh ngôi phước ân Ngài.</vt:lpstr>
      <vt:lpstr>3. Hôm nay bao kẻ đau gần qua đời, Trông anh em giúp khi tàn hơi, Ước nhờ sức tiếp trợ Chúa chúng tôi, </vt:lpstr>
      <vt:lpstr>Cùng ai đó gánh nặng phân phối. Nguyền dâng của lễ hiệp nghi mãi,  Khẩn thiết nơi ngôi phước ân Ngài.</vt:lpstr>
      <vt:lpstr>4. Hôm nay con Chúa tay nguyền như lòng, Xin Cha ban chúng tôi làm xong. Mỗi luật yêu thương của Đấng chí nhơn, </vt:lpstr>
      <vt:lpstr>Hầu an ủi những người đau đớn. Nguyền dâng của lễ hiệp nghi mãi,  Khẩn thiết nơi ngôi phước ân Ngài.</vt:lpstr>
      <vt:lpstr>5. Như kia, đau ốm,  ô tội, ưu phiền, Lui ra ngay trước sức quyền thiêng, Đến hồi kẻ thống bi hóa thảnh thơi, </vt:lpstr>
      <vt:lpstr>Được ơn cứu,  chữa lành thơ thới, Cùng chư thánh hát bài vô giá,  Nhóm với nhau  tại chốn thiên tòa.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268</cp:revision>
  <dcterms:created xsi:type="dcterms:W3CDTF">2010-05-25T06:43:56Z</dcterms:created>
  <dcterms:modified xsi:type="dcterms:W3CDTF">2018-11-03T03:06:45Z</dcterms:modified>
</cp:coreProperties>
</file>