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349" r:id="rId2"/>
    <p:sldId id="350" r:id="rId3"/>
    <p:sldId id="362" r:id="rId4"/>
    <p:sldId id="361" r:id="rId5"/>
    <p:sldId id="363" r:id="rId6"/>
    <p:sldId id="353" r:id="rId7"/>
    <p:sldId id="364" r:id="rId8"/>
    <p:sldId id="368" r:id="rId9"/>
    <p:sldId id="369" r:id="rId10"/>
    <p:sldId id="367" r:id="rId11"/>
    <p:sldId id="366" r:id="rId12"/>
    <p:sldId id="370" r:id="rId13"/>
    <p:sldId id="371" r:id="rId14"/>
    <p:sldId id="359" r:id="rId15"/>
    <p:sldId id="357" r:id="rId16"/>
    <p:sldId id="372" r:id="rId17"/>
    <p:sldId id="3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64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30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8596064-17C5-47FC-B370-362E358479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87823-8B4F-4D0D-821E-844844E5465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C939290-99FB-4EB2-A876-566E5D85A749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38E6A1D-F81A-4256-98ED-79A2BDF33D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71B3E2A-1999-420B-9BE7-C12C1C944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200AB-31F0-4814-9CA9-AD90538ADE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AF08A-68F4-4F03-9F9C-051CC099DC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941631C-0E79-4C41-BFF0-AAAE25D727B6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33AF9954-E7E9-443E-9F16-6A6C18246A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49F66A06-1BE2-4E85-890B-1FC68F24DF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40E483BF-5B5F-4511-B1E2-61388D70D4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CABC978-CFC8-4A3C-B4B8-6C6D1B71A91C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3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89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105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860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8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8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4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84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8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6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9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8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3EB3B-C6CF-413C-8884-FF732777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Thánh Ca 249</a:t>
            </a:r>
            <a:br>
              <a:rPr lang="nn-NO" dirty="0"/>
            </a:br>
            <a:r>
              <a:rPr lang="nn-NO" dirty="0"/>
              <a:t>DANH Y ĐỘC NHẤT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BA1EEB9-295D-483A-961B-B8656597633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Chiên Con </a:t>
            </a:r>
            <a:br>
              <a:rPr lang="en-US" altLang="en-US"/>
            </a:br>
            <a:r>
              <a:rPr lang="en-US" altLang="en-US"/>
              <a:t>Thiên Phụ rày được tôn vinh, Tôi tin nhận chính mình Jêsus.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B337234-54F1-4674-8293-AC8932665F4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hoan</a:t>
            </a:r>
            <a:r>
              <a:rPr lang="en-US" altLang="en-US" dirty="0"/>
              <a:t> </a:t>
            </a:r>
            <a:r>
              <a:rPr lang="en-US" altLang="en-US" dirty="0" err="1"/>
              <a:t>nghinh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chuộng</a:t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err="1"/>
              <a:t>mỹ</a:t>
            </a:r>
            <a:r>
              <a:rPr lang="en-US" altLang="en-US" dirty="0"/>
              <a:t> </a:t>
            </a:r>
            <a:r>
              <a:rPr lang="en-US" altLang="en-US" dirty="0" err="1"/>
              <a:t>hiệu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0262CA7-4036-4304-B3C8-B21B97BEB47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Nhạc thiên sứ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đồng tấu ly kỳ,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Hòa tiếng thánh đồ khắp năm châu.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E06DB1F3-1697-4E11-ADDE-994A5D22220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Hát nhịp nhàng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ngợi khen danh y Jêsus,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Chính mình Jêsus.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EDED721F-F5AC-4345-9DFF-893429B8808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Bao </a:t>
            </a:r>
            <a:r>
              <a:rPr lang="en-US" altLang="en-US" dirty="0" err="1"/>
              <a:t>nhiêu</a:t>
            </a:r>
            <a:r>
              <a:rPr lang="en-US" altLang="en-US" dirty="0"/>
              <a:t> </a:t>
            </a:r>
            <a:r>
              <a:rPr lang="en-US" altLang="en-US" dirty="0" err="1"/>
              <a:t>kinh</a:t>
            </a:r>
            <a:r>
              <a:rPr lang="en-US" altLang="en-US" dirty="0"/>
              <a:t> </a:t>
            </a:r>
            <a:r>
              <a:rPr lang="en-US" altLang="en-US" dirty="0" err="1"/>
              <a:t>sợ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tội</a:t>
            </a:r>
            <a:r>
              <a:rPr lang="en-US" altLang="en-US" dirty="0"/>
              <a:t> ô </a:t>
            </a:r>
            <a:r>
              <a:rPr lang="en-US" altLang="en-US" dirty="0" err="1"/>
              <a:t>quăng</a:t>
            </a:r>
            <a:r>
              <a:rPr lang="en-US" altLang="en-US" dirty="0"/>
              <a:t> </a:t>
            </a:r>
            <a:r>
              <a:rPr lang="en-US" altLang="en-US" dirty="0" err="1"/>
              <a:t>xa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/>
              <a:t>Do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hồn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r>
              <a:rPr lang="en-US" altLang="en-US" dirty="0" err="1"/>
              <a:t>nhờ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25C45AD7-42A3-4817-B4F5-126916AE90B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nghe</a:t>
            </a:r>
            <a:r>
              <a:rPr lang="en-US" altLang="en-US" dirty="0"/>
              <a:t> </a:t>
            </a:r>
            <a:r>
              <a:rPr lang="en-US" altLang="en-US" dirty="0" err="1"/>
              <a:t>vịnh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bài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 ca, </a:t>
            </a:r>
            <a:br>
              <a:rPr lang="en-US" altLang="en-US" dirty="0"/>
            </a:br>
            <a:r>
              <a:rPr lang="en-US" altLang="en-US" dirty="0" err="1"/>
              <a:t>Danh</a:t>
            </a:r>
            <a:r>
              <a:rPr lang="en-US" altLang="en-US" dirty="0"/>
              <a:t> y </a:t>
            </a:r>
            <a:r>
              <a:rPr lang="en-US" altLang="en-US" dirty="0" err="1"/>
              <a:t>tuyệt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4386EFB5-63EE-4A4E-9887-D175AD3B44D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Nhạc thiên sứ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đồng tấu ly kỳ,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Hòa tiếng thánh đồ khắp năm châu.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EB9D6942-D1D1-4BCD-B6D7-29B8685702C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Hát nhịp nhàng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ngợi khen danh y Jêsus,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Chính mình Jêsus.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DC66E37C-C7EC-48A1-A5C6-08A39B1E260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 ta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hằng</a:t>
            </a:r>
            <a:r>
              <a:rPr lang="en-US" altLang="en-US" dirty="0"/>
              <a:t> </a:t>
            </a:r>
            <a:r>
              <a:rPr lang="en-US" altLang="en-US" dirty="0" err="1"/>
              <a:t>gần</a:t>
            </a:r>
            <a:r>
              <a:rPr lang="en-US" altLang="en-US" dirty="0"/>
              <a:t> </a:t>
            </a:r>
            <a:r>
              <a:rPr lang="en-US" altLang="en-US" dirty="0" err="1"/>
              <a:t>bên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r>
              <a:rPr lang="en-US" altLang="en-US" dirty="0"/>
              <a:t> y </a:t>
            </a:r>
            <a:r>
              <a:rPr lang="en-US" altLang="en-US" dirty="0" err="1"/>
              <a:t>độc</a:t>
            </a:r>
            <a:r>
              <a:rPr lang="en-US" altLang="en-US" dirty="0"/>
              <a:t> </a:t>
            </a:r>
            <a:r>
              <a:rPr lang="en-US" altLang="en-US" dirty="0" err="1"/>
              <a:t>nhất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2251EE26-F851-45C0-9CE3-4731E231B51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Tiếng Chúa khiến lòng buồn bực </a:t>
            </a:r>
            <a:br>
              <a:rPr lang="en-US" altLang="en-US"/>
            </a:br>
            <a:r>
              <a:rPr lang="en-US" altLang="en-US"/>
              <a:t>tươi vui, Mau nghe lời phán từ Jêsus.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8FD083EC-F05C-4DF9-8265-8F2F879DA9D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Nhạc thiên sứ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đồng tấu ly kỳ,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Hòa tiếng thánh đồ khắp năm châu.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2B0158D-EAE8-4B6B-B6B6-5CDE88BD3C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Hát nhịp nhàng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ngợi khen danh y Jêsus,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Chính mình Jêsus.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AC15A9E-9E8C-437E-AE65-73A1E356D91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Bao </a:t>
            </a:r>
            <a:r>
              <a:rPr lang="en-US" altLang="en-US" dirty="0" err="1"/>
              <a:t>nhiêu</a:t>
            </a:r>
            <a:r>
              <a:rPr lang="en-US" altLang="en-US" dirty="0"/>
              <a:t> </a:t>
            </a:r>
            <a:r>
              <a:rPr lang="en-US" altLang="en-US" dirty="0" err="1"/>
              <a:t>tội</a:t>
            </a:r>
            <a:r>
              <a:rPr lang="en-US" altLang="en-US" dirty="0"/>
              <a:t> </a:t>
            </a:r>
            <a:r>
              <a:rPr lang="en-US" altLang="en-US" dirty="0" err="1"/>
              <a:t>tình</a:t>
            </a:r>
            <a:r>
              <a:rPr lang="en-US" altLang="en-US" dirty="0"/>
              <a:t> </a:t>
            </a:r>
            <a:r>
              <a:rPr lang="en-US" altLang="en-US" dirty="0" err="1"/>
              <a:t>đều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buông</a:t>
            </a:r>
            <a:r>
              <a:rPr lang="en-US" altLang="en-US" dirty="0"/>
              <a:t> </a:t>
            </a:r>
            <a:r>
              <a:rPr lang="en-US" altLang="en-US" dirty="0" err="1"/>
              <a:t>tha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Mau </a:t>
            </a:r>
            <a:r>
              <a:rPr lang="en-US" altLang="en-US" dirty="0" err="1"/>
              <a:t>nghe</a:t>
            </a:r>
            <a:r>
              <a:rPr lang="en-US" altLang="en-US" dirty="0"/>
              <a:t> </a:t>
            </a:r>
            <a:r>
              <a:rPr lang="en-US" altLang="en-US" dirty="0" err="1"/>
              <a:t>lời</a:t>
            </a:r>
            <a:r>
              <a:rPr lang="en-US" altLang="en-US" dirty="0"/>
              <a:t> </a:t>
            </a:r>
            <a:r>
              <a:rPr lang="en-US" altLang="en-US" dirty="0" err="1"/>
              <a:t>phán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C99BE808-77F2-434E-A8E2-E747A6850C0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Khoan</a:t>
            </a:r>
            <a:r>
              <a:rPr lang="en-US" altLang="en-US" dirty="0"/>
              <a:t> </a:t>
            </a:r>
            <a:r>
              <a:rPr lang="en-US" altLang="en-US" dirty="0" err="1"/>
              <a:t>thai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r>
              <a:rPr lang="en-US" altLang="en-US" dirty="0"/>
              <a:t> </a:t>
            </a:r>
            <a:r>
              <a:rPr lang="en-US" altLang="en-US" dirty="0" err="1"/>
              <a:t>đường</a:t>
            </a:r>
            <a:r>
              <a:rPr lang="en-US" altLang="en-US" dirty="0"/>
              <a:t> </a:t>
            </a:r>
            <a:r>
              <a:rPr lang="en-US" altLang="en-US" dirty="0" err="1"/>
              <a:t>đồng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nhà</a:t>
            </a:r>
            <a:r>
              <a:rPr lang="en-US" altLang="en-US" dirty="0"/>
              <a:t> Cha,</a:t>
            </a:r>
            <a:br>
              <a:rPr lang="en-US" altLang="en-US" dirty="0"/>
            </a:br>
            <a:r>
              <a:rPr lang="en-US" altLang="en-US" dirty="0" err="1"/>
              <a:t>Nâng</a:t>
            </a:r>
            <a:r>
              <a:rPr lang="en-US" altLang="en-US" dirty="0"/>
              <a:t> </a:t>
            </a:r>
            <a:r>
              <a:rPr lang="en-US" altLang="en-US" dirty="0" err="1"/>
              <a:t>kim</a:t>
            </a:r>
            <a:r>
              <a:rPr lang="en-US" altLang="en-US" dirty="0"/>
              <a:t> </a:t>
            </a:r>
            <a:r>
              <a:rPr lang="en-US" altLang="en-US" dirty="0" err="1"/>
              <a:t>miện</a:t>
            </a:r>
            <a:br>
              <a:rPr lang="en-US" altLang="en-US" dirty="0"/>
            </a:br>
            <a:r>
              <a:rPr lang="en-US" altLang="en-US" dirty="0" err="1"/>
              <a:t>đứng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838C3753-7D95-4CDA-831F-59FB937E98A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Nhạc thiên sứ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đồng tấu ly kỳ,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Hòa tiếng thánh đồ khắp năm châu.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A6DF2AAA-17E7-40AA-9690-BDAB2065BAE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Hát nhịp nhàng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ngợi khen danh y Jêsus,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Chính mình Jêsus.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4386</TotalTime>
  <Words>89</Words>
  <Application>Microsoft Office PowerPoint</Application>
  <PresentationFormat>Widescreen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249 DANH Y ĐỘC NHẤT </vt:lpstr>
      <vt:lpstr>1. Vui thay ta được hằng gần bên nơi Danh y độc nhất là Jêsus.</vt:lpstr>
      <vt:lpstr>Tiếng Chúa khiến lòng buồn bực  tươi vui, Mau nghe lời phán từ Jêsus. </vt:lpstr>
      <vt:lpstr>Nhạc thiên sứ  đồng tấu ly kỳ,  Hòa tiếng thánh đồ khắp năm châu. </vt:lpstr>
      <vt:lpstr>Hát nhịp nhàng  ngợi khen danh y Jêsus,  Chính mình Jêsus.</vt:lpstr>
      <vt:lpstr>2. Bao nhiêu tội tình đều được buông tha, Mau nghe lời phán  từ Jêsus. </vt:lpstr>
      <vt:lpstr>Khoan thai lên đường đồng về nhà Cha, Nâng kim miện đứng cùng Jêsus. </vt:lpstr>
      <vt:lpstr>Nhạc thiên sứ  đồng tấu ly kỳ,  Hòa tiếng thánh đồ khắp năm châu. </vt:lpstr>
      <vt:lpstr>Hát nhịp nhàng  ngợi khen danh y Jêsus,  Chính mình Jêsus.</vt:lpstr>
      <vt:lpstr>3. Chiên Con  Thiên Phụ rày được tôn vinh, Tôi tin nhận chính mình Jêsus. </vt:lpstr>
      <vt:lpstr>Danh Jêsus lòng nầy  luôn hoan nghinh,  Tôi yêu chuộng  mỹ hiệu Jêsus. </vt:lpstr>
      <vt:lpstr>Nhạc thiên sứ  đồng tấu ly kỳ,  Hòa tiếng thánh đồ khắp năm châu. </vt:lpstr>
      <vt:lpstr>Hát nhịp nhàng  ngợi khen danh y Jêsus,  Chính mình Jêsus.</vt:lpstr>
      <vt:lpstr>4. Bao nhiêu kinh sợ  tội ô quăng xa,  Do tâm hồn  đã nhờ Jêsus. </vt:lpstr>
      <vt:lpstr>Tôi vui nghe vịnh  một bài thi ca,  Danh y tuyệt đối  là Jêsus. </vt:lpstr>
      <vt:lpstr>Nhạc thiên sứ  đồng tấu ly kỳ,  Hòa tiếng thánh đồ khắp năm châu. </vt:lpstr>
      <vt:lpstr>Hát nhịp nhàng  ngợi khen danh y Jêsus,  Chính mình Jêsus.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268</cp:revision>
  <dcterms:created xsi:type="dcterms:W3CDTF">2010-05-25T06:43:56Z</dcterms:created>
  <dcterms:modified xsi:type="dcterms:W3CDTF">2018-11-03T03:06:08Z</dcterms:modified>
</cp:coreProperties>
</file>