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60" r:id="rId2"/>
    <p:sldId id="350" r:id="rId3"/>
    <p:sldId id="351" r:id="rId4"/>
    <p:sldId id="352" r:id="rId5"/>
    <p:sldId id="353" r:id="rId6"/>
    <p:sldId id="354" r:id="rId7"/>
    <p:sldId id="355" r:id="rId8"/>
    <p:sldId id="359" r:id="rId9"/>
    <p:sldId id="358" r:id="rId10"/>
    <p:sldId id="357" r:id="rId11"/>
    <p:sldId id="3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4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D76B01-DD84-4570-8F67-015070AC10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46E0A-D3A8-4960-AFE2-1D0FCDED73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CF8B0E-50F1-4AA1-B3AA-DB0B515279A5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5A6AE0-CBEA-4996-A64D-9A9C049D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C3C26E-E7F2-4175-B131-7C0ADCFA6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3A87F-8E20-4B80-A504-360DF2646D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A36D4-7D48-4EBE-95A0-BC2F7B498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F97090-1FF7-41BC-B12C-703F5FC3C0D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1ECB4E7-28D5-4CDA-AC10-76602A2C92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A389BD49-C00C-44D5-8EFA-198A2D00E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C6E87D2-A481-45DF-A2FC-1F81483C9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D318AF-030A-4338-AC77-51E853E28F77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5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67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090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3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8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7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6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605A5A-CF2F-4962-94BA-5FE55EF3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250</a:t>
            </a:r>
            <a:br>
              <a:rPr lang="vi-VN" dirty="0"/>
            </a:br>
            <a:r>
              <a:rPr lang="vi-VN" dirty="0"/>
              <a:t>CHIỀU XƯA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9D06AAE-410E-4814-9599-C8AB1749053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Bàn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hẳn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Bao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phán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suông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0158441-9A88-4C16-80E0-DF278239D8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Lạy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nhậm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khẩn</a:t>
            </a:r>
            <a:r>
              <a:rPr lang="en-US" altLang="en-US" dirty="0"/>
              <a:t>,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bác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y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07CA8EF-4943-407E-863E-0F043A97E2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Chiều xưa, vừng ô sắp lặn non tây. </a:t>
            </a:r>
            <a:br>
              <a:rPr lang="en-US" altLang="en-US"/>
            </a:br>
            <a:r>
              <a:rPr lang="en-US" altLang="en-US"/>
              <a:t>Ôi, quanh Jêsus </a:t>
            </a:r>
            <a:br>
              <a:rPr lang="en-US" altLang="en-US"/>
            </a:br>
            <a:r>
              <a:rPr lang="en-US" altLang="en-US"/>
              <a:t>bao kẻ bệnh vây.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3C30730-4ADB-4ADE-AF82-B253EDDD63A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,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, Ra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cảm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khỏe</a:t>
            </a:r>
            <a:r>
              <a:rPr lang="en-US" altLang="en-US" dirty="0"/>
              <a:t> </a:t>
            </a:r>
            <a:r>
              <a:rPr lang="en-US" altLang="en-US" dirty="0" err="1"/>
              <a:t>mạnh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1391442-3AE7-4DDD-B1E5-A0D21F2673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Chiều</a:t>
            </a:r>
            <a:r>
              <a:rPr lang="en-US" altLang="en-US" dirty="0"/>
              <a:t> nay, </a:t>
            </a:r>
            <a:r>
              <a:rPr lang="en-US" altLang="en-US" dirty="0" err="1"/>
              <a:t>bầy</a:t>
            </a:r>
            <a:r>
              <a:rPr lang="en-US" altLang="en-US" dirty="0"/>
              <a:t> con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họp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,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829544C-FD76-4454-9C48-89CA58C0C0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liêng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mắt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khó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cảm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nay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ngự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96078B2-659A-4F6F-B38D-8E7D621176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xua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bệnh</a:t>
            </a:r>
            <a:r>
              <a:rPr lang="en-US" altLang="en-US" dirty="0"/>
              <a:t> </a:t>
            </a:r>
            <a:r>
              <a:rPr lang="en-US" altLang="en-US" dirty="0" err="1"/>
              <a:t>trọng</a:t>
            </a:r>
            <a:r>
              <a:rPr lang="en-US" altLang="en-US" dirty="0"/>
              <a:t> </a:t>
            </a:r>
            <a:r>
              <a:rPr lang="en-US" altLang="en-US" dirty="0" err="1"/>
              <a:t>khinh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89609ED-CE9C-4C82-87FE-B2AEB6A757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nay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hề</a:t>
            </a:r>
            <a:r>
              <a:rPr lang="en-US" altLang="en-US" dirty="0"/>
              <a:t> </a:t>
            </a:r>
            <a:r>
              <a:rPr lang="en-US" altLang="en-US" dirty="0" err="1"/>
              <a:t>kính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,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mất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tiên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DE03790-B73B-4F42-B020-110CEDB47E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Lạy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dirty="0"/>
              <a:t> </a:t>
            </a:r>
            <a:r>
              <a:rPr lang="en-US" altLang="en-US" dirty="0" err="1"/>
              <a:t>nhơn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Kinh</a:t>
            </a:r>
            <a:r>
              <a:rPr lang="en-US" altLang="en-US" dirty="0"/>
              <a:t> </a:t>
            </a:r>
            <a:r>
              <a:rPr lang="en-US" altLang="en-US" dirty="0" err="1"/>
              <a:t>nghiệm</a:t>
            </a:r>
            <a:r>
              <a:rPr lang="en-US" altLang="en-US" dirty="0"/>
              <a:t> </a:t>
            </a:r>
            <a:r>
              <a:rPr lang="en-US" altLang="en-US" dirty="0" err="1"/>
              <a:t>rèn</a:t>
            </a:r>
            <a:r>
              <a:rPr lang="en-US" altLang="en-US" dirty="0"/>
              <a:t> </a:t>
            </a:r>
            <a:r>
              <a:rPr lang="en-US" altLang="en-US" dirty="0" err="1"/>
              <a:t>thử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đòi</a:t>
            </a:r>
            <a:r>
              <a:rPr lang="en-US" altLang="en-US" dirty="0"/>
              <a:t> </a:t>
            </a:r>
            <a:r>
              <a:rPr lang="en-US" altLang="en-US" dirty="0" err="1"/>
              <a:t>cơn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E39A30B-D782-4EB3-8300-CC8E69B3139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Ngài nhìn yêu thương nhưng đã rõ thấu. Tâm bệnh xấu hổ che giấu từ lâu. 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4394</TotalTime>
  <Words>139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250 CHIỀU XƯA</vt:lpstr>
      <vt:lpstr>1. Chiều xưa, vừng ô sắp lặn non tây.  Ôi, quanh Jêsus  bao kẻ bệnh vây. </vt:lpstr>
      <vt:lpstr>Mình đầy đau thương, tâm hồn khổ bấy, Ra về cảm thấy vui khỏe mạnh thay! </vt:lpstr>
      <vt:lpstr>2. Chiều nay, bầy con cũng họp nhau đây,  Thân đau, hồn khổ,  mong Chúa đặt tay. </vt:lpstr>
      <vt:lpstr>Dầu Ngài thiêng liêng,  mắt trần khó thấy,  Nhưng lòng cảm biết nay  Chúa ngự đây.</vt:lpstr>
      <vt:lpstr>3. Nguyền Jêsus xua hết bệnh trọng khinh,  Đây đau thuộc thể,  kia khổ thuộc linh.</vt:lpstr>
      <vt:lpstr>Nầy người xưa nay chưa hề kính mến, Kìa người mất đức yêu mến đầu tiên.</vt:lpstr>
      <vt:lpstr>4. Lạy Jêsus, xưa đã làm hoàn nhơn,  Kinh nghiệm rèn thử, đau khổ đòi cơn. </vt:lpstr>
      <vt:lpstr>Ngài nhìn yêu thương nhưng đã rõ thấu. Tâm bệnh xấu hổ che giấu từ lâu.  </vt:lpstr>
      <vt:lpstr>5. Bàn tay quyền xưa hẳn rày còn luôn,  Bao lời Ngài phán không phải lời suông. </vt:lpstr>
      <vt:lpstr>Lạy Ngài, xin mau nhậm lời thiết khẩn, Đem lòng bác ái y cứu hồn thân.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269</cp:revision>
  <dcterms:created xsi:type="dcterms:W3CDTF">2010-05-25T06:43:56Z</dcterms:created>
  <dcterms:modified xsi:type="dcterms:W3CDTF">2018-11-03T03:10:30Z</dcterms:modified>
</cp:coreProperties>
</file>