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63" r:id="rId4"/>
    <p:sldId id="362" r:id="rId5"/>
    <p:sldId id="361" r:id="rId6"/>
    <p:sldId id="358" r:id="rId7"/>
    <p:sldId id="359" r:id="rId8"/>
    <p:sldId id="360" r:id="rId9"/>
    <p:sldId id="355" r:id="rId10"/>
    <p:sldId id="354" r:id="rId11"/>
    <p:sldId id="353" r:id="rId12"/>
    <p:sldId id="352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35309-9233-4508-BD1E-531F97303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DECC4-6E37-4A76-8C79-78E320994C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727CC15-16FC-4836-91A3-E58AD4835CB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71801B-C7B8-4952-8994-0F674E030B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2D0A7C8-BCDE-477A-B04E-A58605123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8844-FF84-4F66-9146-FF55533AD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DE565-F433-4A27-AFD0-349F4C9E5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B690A2F-2F60-49E0-AAE2-C2F0371431A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06ECBBB-C7C1-435B-AE45-A964191DAF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8FCEA5E3-DB7C-44A3-941A-3083E13116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2A9DE7C-3FCA-4178-859C-F38C9DC6D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D353732-AA79-4DFC-B4EE-21DBE28F676F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7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629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61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98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4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D7BEA-2495-4DDC-9C27-D7383FEF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251</a:t>
            </a:r>
            <a:br>
              <a:rPr lang="en-US" dirty="0"/>
            </a:br>
            <a:r>
              <a:rPr lang="en-US" dirty="0"/>
              <a:t>GIỜ DỊU ÊM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8B26ECD-68E7-46A8-ADA0-95E2B05407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,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an </a:t>
            </a:r>
            <a:r>
              <a:rPr lang="en-US" altLang="en-US" dirty="0" err="1"/>
              <a:t>ủi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đặt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núi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7F6832F-EA93-4E07-A51F-2D9216A480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Ngắm trông quê hương nhẹ cánh thiên thành; Lột vứt chiếc áo hay hư nầy đi, mặc áo vinh thưởng vĩnh sinh vô kỳ.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12CEDC0-EF0B-4EF0-AE5D-FB51EF7EFD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Vượt</a:t>
            </a:r>
            <a:r>
              <a:rPr lang="en-US" altLang="en-US" dirty="0"/>
              <a:t> qua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hô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,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2B7D3BD-CB2D-447B-8CC3-0BDDAC4A00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Vượt</a:t>
            </a:r>
            <a:r>
              <a:rPr lang="en-US" altLang="en-US" dirty="0"/>
              <a:t> qua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trung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hô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vĩnh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72D7159-CCD4-43DE-B059-6856362B15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giờ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êm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thoát</a:t>
            </a:r>
            <a:r>
              <a:rPr lang="en-US" altLang="en-US" dirty="0"/>
              <a:t>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buồn</a:t>
            </a:r>
            <a:r>
              <a:rPr lang="en-US" altLang="en-US" dirty="0"/>
              <a:t> lo </a:t>
            </a:r>
            <a:r>
              <a:rPr lang="en-US" altLang="en-US" dirty="0" err="1"/>
              <a:t>đắng</a:t>
            </a:r>
            <a:r>
              <a:rPr lang="en-US" altLang="en-US" dirty="0"/>
              <a:t> cay.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6B915BB4-6DC5-4596-AD7F-3B27653D61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Giục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quỳ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bệ</a:t>
            </a:r>
            <a:r>
              <a:rPr lang="en-US" altLang="en-US" dirty="0"/>
              <a:t> Cha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dấu</a:t>
            </a:r>
            <a:r>
              <a:rPr lang="en-US" altLang="en-US" dirty="0"/>
              <a:t>, </a:t>
            </a:r>
            <a:r>
              <a:rPr lang="en-US" altLang="en-US" dirty="0" err="1"/>
              <a:t>dốc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ước</a:t>
            </a:r>
            <a:r>
              <a:rPr lang="en-US" altLang="en-US" dirty="0"/>
              <a:t> </a:t>
            </a:r>
            <a:r>
              <a:rPr lang="en-US" altLang="en-US" dirty="0" err="1"/>
              <a:t>nhu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;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đớn</a:t>
            </a:r>
            <a:r>
              <a:rPr lang="en-US" altLang="en-US" dirty="0"/>
              <a:t> </a:t>
            </a:r>
            <a:r>
              <a:rPr lang="en-US" altLang="en-US" dirty="0" err="1"/>
              <a:t>xót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buồn</a:t>
            </a:r>
            <a:r>
              <a:rPr lang="en-US" altLang="en-US" dirty="0"/>
              <a:t> than,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8EEB5A3-7DF9-4087-8691-121F16830A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nhẹ</a:t>
            </a:r>
            <a:r>
              <a:rPr lang="en-US" altLang="en-US" dirty="0"/>
              <a:t> </a:t>
            </a:r>
            <a:r>
              <a:rPr lang="en-US" altLang="en-US" dirty="0" err="1"/>
              <a:t>nhàng</a:t>
            </a:r>
            <a:r>
              <a:rPr lang="en-US" altLang="en-US" dirty="0"/>
              <a:t>.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tà</a:t>
            </a:r>
            <a:r>
              <a:rPr lang="en-US" altLang="en-US" dirty="0"/>
              <a:t> ma </a:t>
            </a:r>
            <a:r>
              <a:rPr lang="en-US" altLang="en-US" dirty="0" err="1"/>
              <a:t>bẫy</a:t>
            </a:r>
            <a:r>
              <a:rPr lang="en-US" altLang="en-US" dirty="0"/>
              <a:t> </a:t>
            </a:r>
            <a:r>
              <a:rPr lang="en-US" altLang="en-US" dirty="0" err="1"/>
              <a:t>lưới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Ấy</a:t>
            </a:r>
            <a:r>
              <a:rPr lang="en-US" altLang="en-US" dirty="0"/>
              <a:t> do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C027335-2ABF-4B62-BFC7-30509CC4A2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tà</a:t>
            </a:r>
            <a:r>
              <a:rPr lang="en-US" altLang="en-US" dirty="0"/>
              <a:t> ma </a:t>
            </a:r>
            <a:r>
              <a:rPr lang="en-US" altLang="en-US" dirty="0" err="1"/>
              <a:t>bẫy</a:t>
            </a:r>
            <a:r>
              <a:rPr lang="en-US" altLang="en-US" dirty="0"/>
              <a:t> </a:t>
            </a:r>
            <a:r>
              <a:rPr lang="en-US" altLang="en-US" dirty="0" err="1"/>
              <a:t>lưới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Ấy</a:t>
            </a:r>
            <a:r>
              <a:rPr lang="en-US" altLang="en-US" dirty="0"/>
              <a:t> do </a:t>
            </a:r>
            <a:r>
              <a:rPr lang="en-US" altLang="en-US" dirty="0" err="1"/>
              <a:t>những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khẩn</a:t>
            </a:r>
            <a:r>
              <a:rPr lang="en-US" altLang="en-US" dirty="0"/>
              <a:t> </a:t>
            </a:r>
            <a:r>
              <a:rPr lang="en-US" altLang="en-US" dirty="0" err="1"/>
              <a:t>rạng</a:t>
            </a:r>
            <a:r>
              <a:rPr lang="en-US" altLang="en-US" dirty="0"/>
              <a:t> </a:t>
            </a:r>
            <a:r>
              <a:rPr lang="en-US" altLang="en-US" dirty="0" err="1"/>
              <a:t>ngời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D100D7F-35EE-4498-945D-8D2D74091B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Giờ tôi cầu xin, giờ dịu êm bấy, vút bay đem theo lời tôi khẩn đây, trình lên cho Cha thành thật tín ái,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B3E9837-41F4-4A34-9D84-E6F4DFAC8D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Đấng chắc ban ơn người ngóng trông Ngài; Vì Chúa khuyên kiếm tôn nhan </a:t>
            </a:r>
            <a:br>
              <a:rPr lang="en-US" altLang="en-US"/>
            </a:br>
            <a:r>
              <a:rPr lang="en-US" altLang="en-US"/>
              <a:t>Ngài nay,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614EC44-0CD0-4B9E-8AFE-FB1447F262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Tin chắc Kinh Thánh, trông ơn cao dày, vậy nên tôi đem phiền lo, bối rối, </a:t>
            </a:r>
            <a:br>
              <a:rPr lang="en-US" altLang="en-US"/>
            </a:br>
            <a:r>
              <a:rPr lang="en-US" altLang="en-US"/>
              <a:t>hiến lên trông đợi cầu xin trước ngôi.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2CBE9D-60B0-40C9-B0AD-257001601B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Vậy</a:t>
            </a:r>
            <a:r>
              <a:rPr lang="en-US" altLang="en-US" dirty="0"/>
              <a:t> </a:t>
            </a: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phiền</a:t>
            </a:r>
            <a:r>
              <a:rPr lang="en-US" altLang="en-US" dirty="0"/>
              <a:t> lo, </a:t>
            </a:r>
            <a:r>
              <a:rPr lang="en-US" altLang="en-US" dirty="0" err="1"/>
              <a:t>bối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cầu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4413</TotalTime>
  <Words>207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251 GIỜ DỊU ÊM </vt:lpstr>
      <vt:lpstr>1. Giờ tôi cầu xin,  giờ dịu êm bấy,  cứu tôi thoát khỏi  buồn lo đắng cay. </vt:lpstr>
      <vt:lpstr>Giục tôi quỳ nơi bệ Cha yêu dấu, dốc tuôn thay thảy nguyện ước nhu cầu; Trong lúc đau đớn xót xa buồn than, </vt:lpstr>
      <vt:lpstr>Ngài đến nâng đỡ tâm linh nhẹ nhàng. Hằng được xa nơi tà ma bẫy lưới. Ấy do những phút cầu xin sáng tươi. </vt:lpstr>
      <vt:lpstr>Hằng được xa nơi  tà ma bẫy lưới.  Ấy do những phút cầu khẩn rạng ngời.</vt:lpstr>
      <vt:lpstr>2. Giờ tôi cầu xin, giờ dịu êm bấy, vút bay đem theo lời tôi khẩn đây, trình lên cho Cha thành thật tín ái, </vt:lpstr>
      <vt:lpstr>Đấng chắc ban ơn người ngóng trông Ngài; Vì Chúa khuyên kiếm tôn nhan  Ngài nay, </vt:lpstr>
      <vt:lpstr>Tin chắc Kinh Thánh, trông ơn cao dày, vậy nên tôi đem phiền lo, bối rối,  hiến lên trông đợi cầu xin trước ngôi. </vt:lpstr>
      <vt:lpstr>Vậy nên tôi đem phiền lo, bối rối,  hiến lên trông mong cầu trước ngôi trời.</vt:lpstr>
      <vt:lpstr>3. Giờ tôi cầu xin, giờ dịu êm bấy, ước ơn an ủi giờ kia xuống đây. Tận khi chân tôi đặt trên núi thánh, </vt:lpstr>
      <vt:lpstr>Ngắm trông quê hương nhẹ cánh thiên thành; Lột vứt chiếc áo hay hư nầy đi, mặc áo vinh thưởng vĩnh sinh vô kỳ. </vt:lpstr>
      <vt:lpstr>Vượt qua không trung, tôi hô vĩnh quyết, những phút khẩn đảo rày xin vĩnh biệt. </vt:lpstr>
      <vt:lpstr>Vượt qua không trung, tôi hô vĩnh quyết,  những phút khẩn đảo  rày quyết vĩnh biệt.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272</cp:revision>
  <dcterms:created xsi:type="dcterms:W3CDTF">2010-05-25T06:43:56Z</dcterms:created>
  <dcterms:modified xsi:type="dcterms:W3CDTF">2018-11-03T03:12:58Z</dcterms:modified>
</cp:coreProperties>
</file>