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BCCF1B-994E-40D5-A164-3165000BAA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531E-F07B-47CB-916A-3BFB96935A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76686C-B815-48CD-B6DA-58EADA18CC8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4712A4A-EC73-4670-99C7-B665495B0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A04090-C00C-4D35-9833-34E2E4C70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3138-6BBE-45EB-85B3-B95F583D35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991CC-0877-4E1F-B550-94C7ABA4F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66C9FF-31D6-4FDA-91CA-8DAAED4D704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A4705FA-220E-40DB-AB10-52F2984BC6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7F23615-EB09-40F9-B5E8-AF439E1CE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15B3887-34C2-49DB-B6A1-229C6F01F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731FEE-4F9A-4F0D-B509-5A7C64B8C79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4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0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2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7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709C80-8D5B-4387-9B7D-5388873D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922712"/>
            <a:ext cx="11377061" cy="4727317"/>
          </a:xfrm>
        </p:spPr>
        <p:txBody>
          <a:bodyPr/>
          <a:lstStyle/>
          <a:p>
            <a:r>
              <a:rPr lang="vi-VN" dirty="0"/>
              <a:t>Thánh ca 252</a:t>
            </a:r>
            <a:br>
              <a:rPr lang="vi-VN" dirty="0"/>
            </a:br>
            <a:r>
              <a:rPr lang="vi-VN" dirty="0"/>
              <a:t>JÊSUS ĐẤNG </a:t>
            </a:r>
            <a:br>
              <a:rPr lang="vi-VN" dirty="0"/>
            </a:br>
            <a:r>
              <a:rPr lang="vi-VN" dirty="0"/>
              <a:t>HẰNG YÊU THƯƠNG TÔI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2C1B167-BD4D-4AC9-9E2B-87A9DC67F4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44ED5A0-B1D1-4D80-BD9A-319532B519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Ơn cao sâu từ Jêsus tôi, ơn bôi xóa khỏa lấp muôn tội; Suối cứu rỗi nguyện xin tuôn sôi,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FCC4F5-1746-499B-B055-8F03E072ED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Ban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khiết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ban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uống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A58C7B2-A63A-46CB-B863-5BA833EF20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Khiến</a:t>
            </a:r>
            <a:r>
              <a:rPr lang="en-US" altLang="en-US" dirty="0"/>
              <a:t> ở </a:t>
            </a:r>
            <a:r>
              <a:rPr lang="en-US" altLang="en-US" dirty="0" err="1"/>
              <a:t>đáy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phun</a:t>
            </a:r>
            <a:r>
              <a:rPr lang="en-US" altLang="en-US" dirty="0"/>
              <a:t> </a:t>
            </a:r>
            <a:r>
              <a:rPr lang="en-US" altLang="en-US" dirty="0" err="1"/>
              <a:t>sôi</a:t>
            </a:r>
            <a:r>
              <a:rPr lang="en-US" altLang="en-US" dirty="0"/>
              <a:t>,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3520DA-269E-4FF6-8417-E36498D12B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Jêsus Đấng hằng yêu thương tôi, tôi mong đến nghiêng trên ngực Ngài; </a:t>
            </a:r>
            <a:br>
              <a:rPr lang="en-US" altLang="en-US"/>
            </a:br>
            <a:r>
              <a:rPr lang="en-US" altLang="en-US"/>
              <a:t>Lúc sóng bủa ầm </a:t>
            </a:r>
            <a:br>
              <a:rPr lang="en-US" altLang="en-US"/>
            </a:br>
            <a:r>
              <a:rPr lang="en-US" altLang="en-US"/>
              <a:t>bên chân tôi,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2D40A50-E30A-4BF1-8923-843BB178D8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Trong khi bão tố đang vang dội. Xin che tôi, xin giấu kín luôn, cho qua cơn mưa ác, gió ôn;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DAEE83A-B335-4015-ADE1-D85318242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Thẳng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bến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rước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9DDB8E3-27FA-4FA3-B7A3-8D8B6AA551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Há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.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 </a:t>
            </a:r>
            <a:r>
              <a:rPr lang="en-US" altLang="en-US" dirty="0" err="1"/>
              <a:t>sờn</a:t>
            </a:r>
            <a:r>
              <a:rPr lang="en-US" altLang="en-US" dirty="0"/>
              <a:t>;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br>
              <a:rPr lang="en-US" altLang="en-US" dirty="0"/>
            </a:br>
            <a:r>
              <a:rPr lang="en-US" altLang="en-US" dirty="0" err="1"/>
              <a:t>cô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2DCE4E1-FD3A-408E-BD2A-F459131461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Xin an ủi, bổ dưỡng tâm hồn. Tôi trông mong nơi Chúa nhất tâm, duy Jêsus </a:t>
            </a:r>
            <a:br>
              <a:rPr lang="en-US" altLang="en-US"/>
            </a:br>
            <a:r>
              <a:rPr lang="en-US" altLang="en-US"/>
              <a:t>sung sức giúp thêm;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D74D22-4906-4DE0-ABE0-67D0F92BCC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hiểm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nan </a:t>
            </a:r>
            <a:r>
              <a:rPr lang="en-US" altLang="en-US" dirty="0" err="1"/>
              <a:t>kham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che</a:t>
            </a:r>
            <a:r>
              <a:rPr lang="en-US" altLang="en-US" dirty="0"/>
              <a:t> </a:t>
            </a:r>
            <a:r>
              <a:rPr lang="en-US" altLang="en-US" dirty="0" err="1"/>
              <a:t>giùm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38C622A-8BF9-4D6B-9D69-7B90A5F246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Chúa có đủ cần nhu cho tôi, duy trong Chúa phước chan, ơn dồi. Đỡ kẻ ngã, dìu ai đang đui,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E6D788E-B5D4-41E4-8EAA-5140EA9523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Nâng ai yếu, giúp kẻ suy đồi. Danh Jêsus cao khiết chí tinh, riêng thân tôi </a:t>
            </a:r>
            <a:br>
              <a:rPr lang="en-US" altLang="en-US"/>
            </a:br>
            <a:r>
              <a:rPr lang="en-US" altLang="en-US"/>
              <a:t>dơ bẩn đáng khinh,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4432</TotalTime>
  <Words>219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252 JÊSUS ĐẤNG  HẰNG YÊU THƯƠNG TÔI</vt:lpstr>
      <vt:lpstr>1. Jêsus Đấng hằng yêu thương tôi, tôi mong đến nghiêng trên ngực Ngài;  Lúc sóng bủa ầm  bên chân tôi, </vt:lpstr>
      <vt:lpstr>Trong khi bão tố đang vang dội. Xin che tôi, xin giấu kín luôn, cho qua cơn mưa ác, gió ôn; </vt:lpstr>
      <vt:lpstr>Thẳng đến bến  bình yên thiên môn,  mong ơn Chúa  tiếp rước linh hồn.</vt:lpstr>
      <vt:lpstr>2. Há có chốn nào an ninh hơn. Duy trong Chúa quyết không nao sờn; Chúa chớ bỏ mình tôi cô đơn, </vt:lpstr>
      <vt:lpstr>Xin an ủi, bổ dưỡng tâm hồn. Tôi trông mong nơi Chúa nhất tâm, duy Jêsus  sung sức giúp thêm; </vt:lpstr>
      <vt:lpstr>Chỗ hiểm yếu dầu  tôi nan kham,  xin thương lấy cánh phủ che giùm.</vt:lpstr>
      <vt:lpstr>3. Chúa có đủ cần nhu cho tôi, duy trong Chúa phước chan, ơn dồi. Đỡ kẻ ngã, dìu ai đang đui, </vt:lpstr>
      <vt:lpstr>Nâng ai yếu, giúp kẻ suy đồi. Danh Jêsus cao khiết chí tinh, riêng thân tôi  dơ bẩn đáng khinh, </vt:lpstr>
      <vt:lpstr>Ác uế chứa đầy trong tâm linh, nhưng Chân Chúa  có lắm ơn lành.</vt:lpstr>
      <vt:lpstr>4. Ơn cao sâu từ Jêsus tôi, ơn bôi xóa khỏa lấp muôn tội; Suối cứu rỗi nguyện xin tuôn sôi, </vt:lpstr>
      <vt:lpstr>Ban tôi sống thánh khiết trọn đời. Jêsus Christ sông nước sống tôi, ban nhưng không, tôi uống thỏa thôi; </vt:lpstr>
      <vt:lpstr>Khiến ở đáy lòng tôi phun sôi, tuôn lai láng lưu thông muôn đời.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273</cp:revision>
  <dcterms:created xsi:type="dcterms:W3CDTF">2010-05-25T06:43:56Z</dcterms:created>
  <dcterms:modified xsi:type="dcterms:W3CDTF">2018-11-03T03:43:37Z</dcterms:modified>
</cp:coreProperties>
</file>