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61" r:id="rId5"/>
    <p:sldId id="352" r:id="rId6"/>
    <p:sldId id="353" r:id="rId7"/>
    <p:sldId id="362" r:id="rId8"/>
    <p:sldId id="354" r:id="rId9"/>
    <p:sldId id="355" r:id="rId10"/>
    <p:sldId id="356" r:id="rId11"/>
    <p:sldId id="357" r:id="rId12"/>
    <p:sldId id="360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E9F47A-97A6-4C25-A579-D25E3BFAC3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EA41D-3F97-4627-8249-10EFC22A1A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FC941C9-54CF-46FA-B69D-B652ED99CE0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935E1D-FE32-4070-A469-29704B2243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7A2EB5-091C-4B13-8EF4-2617FB165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A84A-D4DD-4DB7-AB52-00E14E768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A1314-BA34-472C-B1C4-4CEE286AF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3CD592-D2A4-4980-B4ED-9DF564EFAE7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7AA4173E-5798-4F55-AB03-77E0FE34D0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3E12A300-FC69-40A0-AF0D-2900F014CA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14FD63A-E7AE-4C64-A65E-C6181BC18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8E044-A2B4-4F5F-A401-A8A57389AD05}" type="slidenum">
              <a:rPr lang="ru-RU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7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1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99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38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1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9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2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3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2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5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0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4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54E121-9277-40F6-B5BF-086E22EF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253</a:t>
            </a:r>
            <a:br>
              <a:rPr lang="en-US" dirty="0"/>
            </a:br>
            <a:r>
              <a:rPr lang="en-US" dirty="0"/>
              <a:t>JÊSUS LÀ BẠN THẬT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31BC863-485A-4BD6-8924-2F6202B37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Ai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trìu</a:t>
            </a:r>
            <a:r>
              <a:rPr lang="en-US" altLang="en-US" dirty="0"/>
              <a:t> </a:t>
            </a:r>
            <a:r>
              <a:rPr lang="en-US" altLang="en-US" dirty="0" err="1"/>
              <a:t>trịu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nghìn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</a:t>
            </a:r>
            <a:r>
              <a:rPr lang="en-US" altLang="en-US" dirty="0" err="1"/>
              <a:t>não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chồng</a:t>
            </a:r>
            <a:r>
              <a:rPr lang="en-US" altLang="en-US" dirty="0"/>
              <a:t> </a:t>
            </a:r>
            <a:r>
              <a:rPr lang="en-US" altLang="en-US" dirty="0" err="1"/>
              <a:t>chất</a:t>
            </a:r>
            <a:r>
              <a:rPr lang="en-US" altLang="en-US" dirty="0"/>
              <a:t> </a:t>
            </a:r>
            <a:r>
              <a:rPr lang="en-US" altLang="en-US" dirty="0" err="1"/>
              <a:t>ngổn</a:t>
            </a:r>
            <a:r>
              <a:rPr lang="en-US" altLang="en-US" dirty="0"/>
              <a:t> </a:t>
            </a:r>
            <a:r>
              <a:rPr lang="en-US" altLang="en-US" dirty="0" err="1"/>
              <a:t>ngang</a:t>
            </a:r>
            <a:r>
              <a:rPr lang="en-US" altLang="en-US" dirty="0"/>
              <a:t>? 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1B0F3C6-8C26-4E4A-A955-6E0A37D6A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 mau đến xin Jêsus lo liệu, Ngài vui xuống phước, ban bình an. 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09A5CE2-5D2C-4EFE-9350-6FBEF1AC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Khi bạn anh chán bỏ </a:t>
            </a:r>
            <a:br>
              <a:rPr lang="en-US" altLang="en-US"/>
            </a:br>
            <a:r>
              <a:rPr lang="en-US" altLang="en-US"/>
              <a:t>và cười chê,</a:t>
            </a:r>
            <a:br>
              <a:rPr lang="en-US" altLang="en-US"/>
            </a:br>
            <a:r>
              <a:rPr lang="en-US" altLang="en-US"/>
              <a:t>Khá đến khai trình hết cho Ngài 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2311CD9-CC55-4235-BAA6-B9D90EA01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Duy Jêsus ban an nhiên trăm bề, hằng che chở dưới tay quyền oai.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B797841-B5AF-4D16-869C-11890C8B0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Ôi, Jêsus Chúa ta là Bạn thật, </a:t>
            </a:r>
            <a:br>
              <a:rPr lang="en-US" altLang="en-US"/>
            </a:br>
            <a:r>
              <a:rPr lang="en-US" altLang="en-US"/>
              <a:t>bằng lòng gánh </a:t>
            </a:r>
            <a:br>
              <a:rPr lang="en-US" altLang="en-US"/>
            </a:br>
            <a:r>
              <a:rPr lang="en-US" altLang="en-US"/>
              <a:t>tội lỗi chúng ta; 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A8EF789-4FA0-4367-AB78-2EC657CBE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Ban ơn chúng ta hôm mai thân mật, trình lên Chúa bao tâm sự ta; 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BF52460-F2A6-4DE7-8111-5FDC2951D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Bao </a:t>
            </a:r>
            <a:r>
              <a:rPr lang="en-US" altLang="en-US" dirty="0" err="1"/>
              <a:t>lần</a:t>
            </a:r>
            <a:r>
              <a:rPr lang="en-US" altLang="en-US" dirty="0"/>
              <a:t> ta </a:t>
            </a:r>
            <a:r>
              <a:rPr lang="en-US" altLang="en-US" dirty="0" err="1"/>
              <a:t>bối</a:t>
            </a:r>
            <a:r>
              <a:rPr lang="en-US" altLang="en-US" dirty="0"/>
              <a:t> </a:t>
            </a:r>
            <a:r>
              <a:rPr lang="en-US" altLang="en-US" dirty="0" err="1"/>
              <a:t>rối</a:t>
            </a:r>
            <a:r>
              <a:rPr lang="en-US" altLang="en-US" dirty="0"/>
              <a:t> </a:t>
            </a:r>
            <a:r>
              <a:rPr lang="en-US" altLang="en-US" dirty="0" err="1"/>
              <a:t>ngập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, </a:t>
            </a:r>
            <a:r>
              <a:rPr lang="en-US" altLang="en-US" dirty="0" err="1"/>
              <a:t>Lắm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bỗng</a:t>
            </a:r>
            <a:r>
              <a:rPr lang="en-US" altLang="en-US" dirty="0"/>
              <a:t> </a:t>
            </a:r>
            <a:r>
              <a:rPr lang="en-US" altLang="en-US" dirty="0" err="1"/>
              <a:t>bồi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662C904-17F0-48F2-823B-633FA7CA6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Nguyên do chúng ta chẳng đem tâm sự, trình ra trước Jêsus mà thôi.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E90799A-09CE-4DBE-8390-1FB63E1AA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Ai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r>
              <a:rPr lang="en-US" altLang="en-US" dirty="0" err="1"/>
              <a:t>thử</a:t>
            </a:r>
            <a:r>
              <a:rPr lang="en-US" altLang="en-US" dirty="0"/>
              <a:t> </a:t>
            </a:r>
            <a:r>
              <a:rPr lang="en-US" altLang="en-US" dirty="0" err="1"/>
              <a:t>rèn</a:t>
            </a:r>
            <a:r>
              <a:rPr lang="en-US" altLang="en-US" dirty="0"/>
              <a:t>,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luống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</a:t>
            </a:r>
            <a:r>
              <a:rPr lang="en-US" altLang="en-US" dirty="0" err="1"/>
              <a:t>não</a:t>
            </a:r>
            <a:r>
              <a:rPr lang="en-US" altLang="en-US" dirty="0"/>
              <a:t> </a:t>
            </a:r>
            <a:r>
              <a:rPr lang="en-US" altLang="en-US" dirty="0" err="1"/>
              <a:t>đảo</a:t>
            </a:r>
            <a:r>
              <a:rPr lang="en-US" altLang="en-US" dirty="0"/>
              <a:t> </a:t>
            </a:r>
            <a:r>
              <a:rPr lang="en-US" altLang="en-US" dirty="0" err="1"/>
              <a:t>điên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6B61787-4CA0-4DA8-80A5-A4F6FD303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Bao nhiêu khúc nôi không nao, không thẹn, trình lên Chúa chẳng nên trì diên. 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1F608E8-C020-460B-A384-05CCFE769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hữu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nay, </a:t>
            </a:r>
            <a:r>
              <a:rPr lang="en-US" altLang="en-US" dirty="0" err="1"/>
              <a:t>Sẵn</a:t>
            </a:r>
            <a:r>
              <a:rPr lang="en-US" altLang="en-US" dirty="0"/>
              <a:t> </a:t>
            </a:r>
            <a:r>
              <a:rPr lang="en-US" altLang="en-US" dirty="0" err="1"/>
              <a:t>xẻ</a:t>
            </a:r>
            <a:r>
              <a:rPr lang="en-US" altLang="en-US" dirty="0"/>
              <a:t> chia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chặng</a:t>
            </a:r>
            <a:r>
              <a:rPr lang="en-US" altLang="en-US" dirty="0"/>
              <a:t> </a:t>
            </a:r>
            <a:r>
              <a:rPr lang="en-US" altLang="en-US" dirty="0" err="1"/>
              <a:t>phiền</a:t>
            </a:r>
            <a:r>
              <a:rPr lang="en-US" altLang="en-US" dirty="0"/>
              <a:t>? 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861BA00-B596-48D8-868B-D261162D5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Duy Jêsus rõ khúc nôi ta rày, vậy mau khẩn đảo nơi bệ thiêng.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4459</TotalTime>
  <Words>184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253 JÊSUS LÀ BẠN THẬT</vt:lpstr>
      <vt:lpstr>1. Ôi, Jêsus Chúa ta là Bạn thật,  bằng lòng gánh  tội lỗi chúng ta; </vt:lpstr>
      <vt:lpstr>Ban ơn chúng ta hôm mai thân mật, trình lên Chúa bao tâm sự ta; </vt:lpstr>
      <vt:lpstr>Bao lần ta bối rối ngập sầu tư, Lắm lúc tâm hồn bỗng bồi hồi.</vt:lpstr>
      <vt:lpstr>Nguyên do chúng ta chẳng đem tâm sự, trình ra trước Jêsus mà thôi. </vt:lpstr>
      <vt:lpstr>2. Ai trong chúng ta đang chịu thử rèn, hồn linh luống sầu não đảo điên; </vt:lpstr>
      <vt:lpstr>Bao nhiêu khúc nôi không nao, không thẹn, trình lên Chúa chẳng nên trì diên. </vt:lpstr>
      <vt:lpstr>Ta tìm đâu thiết hữu bằng Ngài nay, Sẵn xẻ chia đoạn khổ chặng phiền? </vt:lpstr>
      <vt:lpstr>Duy Jêsus rõ khúc nôi ta rày, vậy mau khẩn đảo nơi bệ thiêng.</vt:lpstr>
      <vt:lpstr>3. Ai trong chúng ta bên lòng trìu trịu,  nghìn sầu não  chồng chất ngổn ngang? </vt:lpstr>
      <vt:lpstr>Ta mau đến xin Jêsus lo liệu, Ngài vui xuống phước, ban bình an. </vt:lpstr>
      <vt:lpstr>Khi bạn anh chán bỏ  và cười chê, Khá đến khai trình hết cho Ngài </vt:lpstr>
      <vt:lpstr>Duy Jêsus ban an nhiên trăm bề, hằng che chở dưới tay quyền oai.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276</cp:revision>
  <dcterms:created xsi:type="dcterms:W3CDTF">2010-05-25T06:43:56Z</dcterms:created>
  <dcterms:modified xsi:type="dcterms:W3CDTF">2018-11-03T03:42:49Z</dcterms:modified>
</cp:coreProperties>
</file>