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50" r:id="rId3"/>
    <p:sldId id="351" r:id="rId4"/>
    <p:sldId id="352" r:id="rId5"/>
    <p:sldId id="353" r:id="rId6"/>
    <p:sldId id="354" r:id="rId7"/>
    <p:sldId id="355" r:id="rId8"/>
    <p:sldId id="356" r:id="rId9"/>
    <p:sldId id="357" r:id="rId10"/>
    <p:sldId id="358" r:id="rId11"/>
    <p:sldId id="359" r:id="rId12"/>
    <p:sldId id="360" r:id="rId13"/>
    <p:sldId id="36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53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72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626D9A-49BF-4FEE-ACE6-119BC388A1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1EE8B4-35A1-4FF2-9EE8-7F89622A4DE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4B6537-72C5-4702-AA4C-BD30879F0C55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6BC6EEE5-EC9C-47DC-AAF6-A94DF4CBAB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3B7FC69-6BDB-4306-956C-C917D97FF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EE50E-EE04-4E61-AB28-01B4340552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F29F5-5154-474E-BA4D-8D3EB90EC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20B5A9-ED41-4EF5-A141-AC9FE5E0E8B0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87E6A525-947F-4717-85F8-6577DD0F287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CCE58119-8A41-4E44-87E1-FCD8A10CF5E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784DF16E-49F7-4D6B-B8EA-FDCBC09EFB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C3B6239D-38BA-42B4-BD53-78CDC30EAA38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841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790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57256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5862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893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44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21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2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59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033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134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444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20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2E9DC-2CCD-477C-90BE-54B3633D6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Thánh Ca 254</a:t>
            </a:r>
            <a:br>
              <a:rPr lang="vi-VN" dirty="0"/>
            </a:br>
            <a:r>
              <a:rPr lang="vi-VN" dirty="0"/>
              <a:t>NHƯ PHẬN TÔI,</a:t>
            </a:r>
            <a:br>
              <a:rPr lang="vi-VN" dirty="0"/>
            </a:br>
            <a:r>
              <a:rPr lang="vi-VN" dirty="0"/>
              <a:t>TUY HÈN KHINH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24880441-2DA2-4CCB-91D6-B87102B82E3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5.Tình yêu Chúa thuần khiết, không sai di. Quyền huyết báu muôn năm còn y. Và ân điển rộng lớn không chi tày, 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F969379-1921-485A-8E4C-3EF53316E7D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nay. </a:t>
            </a:r>
            <a:br>
              <a:rPr lang="en-US" altLang="en-US" dirty="0"/>
            </a:b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phận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tuy</a:t>
            </a:r>
            <a:r>
              <a:rPr lang="en-US" altLang="en-US" dirty="0"/>
              <a:t> </a:t>
            </a:r>
            <a:r>
              <a:rPr lang="en-US" altLang="en-US" dirty="0" err="1"/>
              <a:t>hèn</a:t>
            </a:r>
            <a:r>
              <a:rPr lang="en-US" altLang="en-US" dirty="0"/>
              <a:t> </a:t>
            </a:r>
            <a:r>
              <a:rPr lang="en-US" altLang="en-US" dirty="0" err="1"/>
              <a:t>khinh</a:t>
            </a:r>
            <a:r>
              <a:rPr lang="en-US" altLang="en-US" dirty="0"/>
              <a:t>,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soi</a:t>
            </a:r>
            <a:r>
              <a:rPr lang="en-US" altLang="en-US" dirty="0"/>
              <a:t> </a:t>
            </a:r>
            <a:r>
              <a:rPr lang="en-US" altLang="en-US" dirty="0" err="1"/>
              <a:t>rõ</a:t>
            </a:r>
            <a:r>
              <a:rPr lang="en-US" altLang="en-US" dirty="0"/>
              <a:t> </a:t>
            </a:r>
            <a:r>
              <a:rPr lang="en-US" altLang="en-US" dirty="0" err="1"/>
              <a:t>hạnh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đình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C34A4C90-9CFE-4D2E-B07D-FA0F46D9631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6. Nguyện Cha đoái người vốn luân vong nầy, Rày kết với Jêsus một dây, Dòng sông sống tràn chảy luôn đêm ngày. </a:t>
            </a:r>
            <a:endParaRPr lang="ru-RU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6A69292F-4BF0-4B05-9A05-ECE00CC45D3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Nguyện sông ấy chảy vô lòng ngay. </a:t>
            </a:r>
            <a:br>
              <a:rPr lang="en-US" altLang="en-US"/>
            </a:br>
            <a:r>
              <a:rPr lang="en-US" altLang="en-US"/>
              <a:t>Như phận tôi, tuy hèn khinh, Nguyện sông sống đầy dẫy tâm tình.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4035548-8C24-4C8C-8C7B-E6B82C5C5992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nói</a:t>
            </a:r>
            <a:r>
              <a:rPr lang="en-US" altLang="en-US" dirty="0"/>
              <a:t> </a:t>
            </a:r>
            <a:r>
              <a:rPr lang="en-US" altLang="en-US" dirty="0" err="1"/>
              <a:t>hạnh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mưa</a:t>
            </a:r>
            <a:r>
              <a:rPr lang="en-US" altLang="en-US" dirty="0"/>
              <a:t> </a:t>
            </a:r>
            <a:r>
              <a:rPr lang="en-US" altLang="en-US" dirty="0" err="1"/>
              <a:t>dào</a:t>
            </a:r>
            <a:r>
              <a:rPr lang="en-US" altLang="en-US" dirty="0"/>
              <a:t>, </a:t>
            </a:r>
            <a:r>
              <a:rPr lang="en-US" altLang="en-US" dirty="0" err="1"/>
              <a:t>từ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đổ</a:t>
            </a:r>
            <a:r>
              <a:rPr lang="en-US" altLang="en-US" dirty="0"/>
              <a:t> </a:t>
            </a:r>
            <a:r>
              <a:rPr lang="en-US" altLang="en-US" dirty="0" err="1"/>
              <a:t>tuôn</a:t>
            </a:r>
            <a:r>
              <a:rPr lang="en-US" altLang="en-US" dirty="0"/>
              <a:t> </a:t>
            </a:r>
            <a:r>
              <a:rPr lang="en-US" altLang="en-US" dirty="0" err="1"/>
              <a:t>dường</a:t>
            </a:r>
            <a:r>
              <a:rPr lang="en-US" altLang="en-US" dirty="0"/>
              <a:t> bao. </a:t>
            </a:r>
            <a:r>
              <a:rPr lang="en-US" altLang="en-US" dirty="0" err="1"/>
              <a:t>Trận</a:t>
            </a:r>
            <a:r>
              <a:rPr lang="en-US" altLang="en-US" dirty="0"/>
              <a:t> </a:t>
            </a:r>
            <a:r>
              <a:rPr lang="en-US" altLang="en-US" dirty="0" err="1"/>
              <a:t>mưa</a:t>
            </a:r>
            <a:r>
              <a:rPr lang="en-US" altLang="en-US" dirty="0"/>
              <a:t> </a:t>
            </a:r>
            <a:r>
              <a:rPr lang="en-US" altLang="en-US" dirty="0" err="1"/>
              <a:t>thấm</a:t>
            </a:r>
            <a:r>
              <a:rPr lang="en-US" altLang="en-US" dirty="0"/>
              <a:t> </a:t>
            </a:r>
            <a:r>
              <a:rPr lang="en-US" altLang="en-US" dirty="0" err="1"/>
              <a:t>nhuần</a:t>
            </a:r>
            <a:r>
              <a:rPr lang="en-US" altLang="en-US" dirty="0"/>
              <a:t> </a:t>
            </a:r>
            <a:r>
              <a:rPr lang="en-US" altLang="en-US" dirty="0" err="1"/>
              <a:t>đất</a:t>
            </a:r>
            <a:r>
              <a:rPr lang="en-US" altLang="en-US" dirty="0"/>
              <a:t> </a:t>
            </a:r>
            <a:r>
              <a:rPr lang="en-US" altLang="en-US" dirty="0" err="1"/>
              <a:t>đang</a:t>
            </a:r>
            <a:r>
              <a:rPr lang="en-US" altLang="en-US" dirty="0"/>
              <a:t> </a:t>
            </a:r>
            <a:r>
              <a:rPr lang="en-US" altLang="en-US" dirty="0" err="1"/>
              <a:t>khô</a:t>
            </a:r>
            <a:r>
              <a:rPr lang="en-US" altLang="en-US" dirty="0"/>
              <a:t> khan, 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83689322-8677-4E40-919C-0062BA43DF1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hưởng</a:t>
            </a:r>
            <a:r>
              <a:rPr lang="en-US" altLang="en-US" dirty="0"/>
              <a:t> </a:t>
            </a:r>
            <a:r>
              <a:rPr lang="en-US" altLang="en-US" dirty="0" err="1"/>
              <a:t>đôi</a:t>
            </a:r>
            <a:r>
              <a:rPr lang="en-US" altLang="en-US" dirty="0"/>
              <a:t> </a:t>
            </a:r>
            <a:r>
              <a:rPr lang="en-US" altLang="en-US" dirty="0" err="1"/>
              <a:t>giọt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 ban.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phận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tuy</a:t>
            </a:r>
            <a:r>
              <a:rPr lang="en-US" altLang="en-US" dirty="0"/>
              <a:t> </a:t>
            </a:r>
            <a:r>
              <a:rPr lang="en-US" altLang="en-US" dirty="0" err="1"/>
              <a:t>hèn</a:t>
            </a:r>
            <a:r>
              <a:rPr lang="en-US" altLang="en-US" dirty="0"/>
              <a:t> </a:t>
            </a:r>
            <a:r>
              <a:rPr lang="en-US" altLang="en-US" dirty="0" err="1"/>
              <a:t>khinh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Nguyện</a:t>
            </a:r>
            <a:r>
              <a:rPr lang="en-US" altLang="en-US" dirty="0"/>
              <a:t> ban </a:t>
            </a:r>
            <a:r>
              <a:rPr lang="en-US" altLang="en-US" dirty="0" err="1"/>
              <a:t>ít</a:t>
            </a:r>
            <a:r>
              <a:rPr lang="en-US" altLang="en-US" dirty="0"/>
              <a:t> </a:t>
            </a:r>
            <a:r>
              <a:rPr lang="en-US" altLang="en-US" dirty="0" err="1"/>
              <a:t>giọt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đình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689BA4CD-E95C-442E-951A-C813E1CA80F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nguyên</a:t>
            </a:r>
            <a:r>
              <a:rPr lang="en-US" altLang="en-US" dirty="0"/>
              <a:t> </a:t>
            </a:r>
            <a:r>
              <a:rPr lang="en-US" altLang="en-US" dirty="0" err="1"/>
              <a:t>đứa</a:t>
            </a:r>
            <a:r>
              <a:rPr lang="en-US" altLang="en-US" dirty="0"/>
              <a:t> </a:t>
            </a:r>
            <a:r>
              <a:rPr lang="en-US" altLang="en-US" dirty="0" err="1"/>
              <a:t>đầy</a:t>
            </a:r>
            <a:r>
              <a:rPr lang="en-US" altLang="en-US" dirty="0"/>
              <a:t> </a:t>
            </a:r>
            <a:r>
              <a:rPr lang="en-US" altLang="en-US" dirty="0" err="1"/>
              <a:t>dẫy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ô </a:t>
            </a:r>
            <a:r>
              <a:rPr lang="en-US" altLang="en-US" dirty="0" err="1"/>
              <a:t>tội</a:t>
            </a:r>
            <a:r>
              <a:rPr lang="en-US" altLang="en-US" dirty="0"/>
              <a:t>, </a:t>
            </a:r>
            <a:r>
              <a:rPr lang="en-US" altLang="en-US" dirty="0" err="1"/>
              <a:t>Nguyện</a:t>
            </a:r>
            <a:r>
              <a:rPr lang="en-US" altLang="en-US" dirty="0"/>
              <a:t> Cha </a:t>
            </a:r>
            <a:r>
              <a:rPr lang="en-US" altLang="en-US" dirty="0" err="1"/>
              <a:t>chớ</a:t>
            </a:r>
            <a:r>
              <a:rPr lang="en-US" altLang="en-US" dirty="0"/>
              <a:t> </a:t>
            </a:r>
            <a:r>
              <a:rPr lang="en-US" altLang="en-US" dirty="0" err="1"/>
              <a:t>bỏ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mồ</a:t>
            </a:r>
            <a:r>
              <a:rPr lang="en-US" altLang="en-US" dirty="0"/>
              <a:t> </a:t>
            </a:r>
            <a:r>
              <a:rPr lang="en-US" altLang="en-US" dirty="0" err="1"/>
              <a:t>côi</a:t>
            </a:r>
            <a:r>
              <a:rPr lang="en-US" altLang="en-US" dirty="0"/>
              <a:t>. </a:t>
            </a:r>
            <a:r>
              <a:rPr lang="en-US" altLang="en-US" dirty="0" err="1"/>
              <a:t>Dầu</a:t>
            </a:r>
            <a:r>
              <a:rPr lang="en-US" altLang="en-US" dirty="0"/>
              <a:t> Cha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quyền</a:t>
            </a:r>
            <a:r>
              <a:rPr lang="en-US" altLang="en-US" dirty="0"/>
              <a:t> </a:t>
            </a:r>
            <a:r>
              <a:rPr lang="en-US" altLang="en-US" dirty="0" err="1"/>
              <a:t>bỏ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</a:t>
            </a:r>
            <a:r>
              <a:rPr lang="en-US" altLang="en-US" dirty="0" err="1"/>
              <a:t>trăm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,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A520E0E4-CD50-452B-B58D-32F06A9A50E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xót</a:t>
            </a:r>
            <a:r>
              <a:rPr lang="en-US" altLang="en-US" dirty="0"/>
              <a:t>, </a:t>
            </a:r>
            <a:r>
              <a:rPr lang="en-US" altLang="en-US" dirty="0" err="1"/>
              <a:t>giáng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hồng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.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phận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tuy</a:t>
            </a:r>
            <a:r>
              <a:rPr lang="en-US" altLang="en-US" dirty="0"/>
              <a:t> </a:t>
            </a:r>
            <a:r>
              <a:rPr lang="en-US" altLang="en-US" dirty="0" err="1"/>
              <a:t>hèn</a:t>
            </a:r>
            <a:r>
              <a:rPr lang="en-US" altLang="en-US" dirty="0"/>
              <a:t> </a:t>
            </a:r>
            <a:r>
              <a:rPr lang="en-US" altLang="en-US" dirty="0" err="1"/>
              <a:t>khinh</a:t>
            </a:r>
            <a:r>
              <a:rPr lang="en-US" altLang="en-US" dirty="0"/>
              <a:t>,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thương</a:t>
            </a:r>
            <a:r>
              <a:rPr lang="en-US" altLang="en-US" dirty="0"/>
              <a:t> </a:t>
            </a:r>
            <a:r>
              <a:rPr lang="en-US" altLang="en-US" dirty="0" err="1"/>
              <a:t>xót</a:t>
            </a:r>
            <a:r>
              <a:rPr lang="en-US" altLang="en-US" dirty="0"/>
              <a:t>, </a:t>
            </a:r>
            <a:r>
              <a:rPr lang="en-US" altLang="en-US" dirty="0" err="1"/>
              <a:t>dội</a:t>
            </a:r>
            <a:r>
              <a:rPr lang="en-US" altLang="en-US" dirty="0"/>
              <a:t> </a:t>
            </a:r>
            <a:r>
              <a:rPr lang="en-US" altLang="en-US" dirty="0" err="1"/>
              <a:t>xuống</a:t>
            </a:r>
            <a:r>
              <a:rPr lang="en-US" altLang="en-US" dirty="0"/>
              <a:t> </a:t>
            </a:r>
            <a:r>
              <a:rPr lang="en-US" altLang="en-US" dirty="0" err="1"/>
              <a:t>phước</a:t>
            </a:r>
            <a:r>
              <a:rPr lang="en-US" altLang="en-US" dirty="0"/>
              <a:t> </a:t>
            </a:r>
            <a:r>
              <a:rPr lang="en-US" altLang="en-US" dirty="0" err="1"/>
              <a:t>lành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48821389-0A2C-4D4B-9408-F5412CDD9E5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Lạy Chân Chúa, đừng bỏ tôi cô đơn, Nguyện khăng khít luôn trong Ngài hơn. Tôi khao khát Ngài xuống cơn mưa dồi.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833ED398-BCBE-4DD2-8A9E-CF5992F91305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Hồi</a:t>
            </a:r>
            <a:r>
              <a:rPr lang="en-US" altLang="en-US" dirty="0"/>
              <a:t> </a:t>
            </a:r>
            <a:r>
              <a:rPr lang="en-US" altLang="en-US" dirty="0" err="1"/>
              <a:t>kêu</a:t>
            </a:r>
            <a:r>
              <a:rPr lang="en-US" altLang="en-US" dirty="0"/>
              <a:t> </a:t>
            </a:r>
            <a:r>
              <a:rPr lang="en-US" altLang="en-US" dirty="0" err="1"/>
              <a:t>kẻ</a:t>
            </a:r>
            <a:r>
              <a:rPr lang="en-US" altLang="en-US" dirty="0"/>
              <a:t> </a:t>
            </a:r>
            <a:r>
              <a:rPr lang="en-US" altLang="en-US" dirty="0" err="1"/>
              <a:t>khác</a:t>
            </a:r>
            <a:r>
              <a:rPr lang="en-US" altLang="en-US" dirty="0"/>
              <a:t>, </a:t>
            </a:r>
            <a:r>
              <a:rPr lang="en-US" altLang="en-US" dirty="0" err="1"/>
              <a:t>xin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phận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 </a:t>
            </a:r>
            <a:r>
              <a:rPr lang="en-US" altLang="en-US" dirty="0" err="1"/>
              <a:t>tuy</a:t>
            </a:r>
            <a:r>
              <a:rPr lang="en-US" altLang="en-US" dirty="0"/>
              <a:t> </a:t>
            </a:r>
            <a:r>
              <a:rPr lang="en-US" altLang="en-US" dirty="0" err="1"/>
              <a:t>hèn</a:t>
            </a:r>
            <a:r>
              <a:rPr lang="en-US" altLang="en-US" dirty="0"/>
              <a:t> </a:t>
            </a:r>
            <a:r>
              <a:rPr lang="en-US" altLang="en-US" dirty="0" err="1"/>
              <a:t>khinh</a:t>
            </a:r>
            <a:r>
              <a:rPr lang="en-US" altLang="en-US" dirty="0"/>
              <a:t>, </a:t>
            </a: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nghe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 </a:t>
            </a:r>
            <a:r>
              <a:rPr lang="en-US" altLang="en-US" dirty="0" err="1"/>
              <a:t>gọi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tên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BCC67381-07F7-41C1-9E64-CEA9EF0D1CA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4. Thần Linh hỡi, đừng lướt qua tôi nay, Ngài hay chữa kẻ đui nhìn ngay. </a:t>
            </a:r>
            <a:br>
              <a:rPr lang="en-US" altLang="en-US"/>
            </a:br>
            <a:r>
              <a:rPr lang="en-US" altLang="en-US"/>
              <a:t>Vị minh chứng về Chúa Jêsus ôi,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5FA6F8E3-867F-46EA-8935-B5C7A82AD3A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Dùng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lý</a:t>
            </a:r>
            <a:r>
              <a:rPr lang="en-US" altLang="en-US" dirty="0"/>
              <a:t>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phục</a:t>
            </a:r>
            <a:r>
              <a:rPr lang="en-US" altLang="en-US" dirty="0"/>
              <a:t> </a:t>
            </a:r>
            <a:r>
              <a:rPr lang="en-US" altLang="en-US" dirty="0" err="1"/>
              <a:t>lòng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. </a:t>
            </a:r>
            <a:r>
              <a:rPr lang="en-US" altLang="en-US" dirty="0" err="1"/>
              <a:t>Như</a:t>
            </a:r>
            <a:r>
              <a:rPr lang="en-US" altLang="en-US" dirty="0"/>
              <a:t> </a:t>
            </a:r>
            <a:r>
              <a:rPr lang="en-US" altLang="en-US" dirty="0" err="1"/>
              <a:t>phận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tuy</a:t>
            </a:r>
            <a:r>
              <a:rPr lang="en-US" altLang="en-US" dirty="0"/>
              <a:t> </a:t>
            </a:r>
            <a:r>
              <a:rPr lang="en-US" altLang="en-US" dirty="0" err="1"/>
              <a:t>hèn</a:t>
            </a:r>
            <a:r>
              <a:rPr lang="en-US" altLang="en-US" dirty="0"/>
              <a:t> </a:t>
            </a:r>
            <a:r>
              <a:rPr lang="en-US" altLang="en-US" dirty="0" err="1"/>
              <a:t>khinh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Nguyện</a:t>
            </a:r>
            <a:r>
              <a:rPr lang="en-US" altLang="en-US" dirty="0"/>
              <a:t> Linh </a:t>
            </a:r>
            <a:r>
              <a:rPr lang="en-US" altLang="en-US" dirty="0" err="1"/>
              <a:t>thuyết</a:t>
            </a:r>
            <a:r>
              <a:rPr lang="en-US" altLang="en-US" dirty="0"/>
              <a:t> </a:t>
            </a:r>
            <a:r>
              <a:rPr lang="en-US" altLang="en-US" dirty="0" err="1"/>
              <a:t>phục</a:t>
            </a:r>
            <a:r>
              <a:rPr lang="en-US" altLang="en-US" dirty="0"/>
              <a:t> </a:t>
            </a:r>
            <a:r>
              <a:rPr lang="en-US" altLang="en-US" dirty="0" err="1"/>
              <a:t>suốt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trình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4382</TotalTime>
  <Words>260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254 NHƯ PHẬN TÔI, TUY HÈN KHINH</vt:lpstr>
      <vt:lpstr>1. Tôi nghe nói hạnh phước như mưa dào, từ nơi Chúa đổ tuôn dường bao. Trận mưa thấm nhuần đất đang khô khan, </vt:lpstr>
      <vt:lpstr>Nguyện tôi hưởng đôi giọt Ngài ban. Như phận tôi, tuy hèn khinh,  Nguyện ban ít giọt phước thiên đình. </vt:lpstr>
      <vt:lpstr>2. Tôi nguyên đứa đầy dẫy tâm ô tội, Nguyện Cha chớ bỏ tôi mồ côi. Dầu Cha có quyền bỏ tôi trăm phần,</vt:lpstr>
      <vt:lpstr>Nguyện thương xót, giáng cho hồng ân. Như phận tôi, tuy hèn khinh, Nguyện thương xót, dội xuống phước lành.</vt:lpstr>
      <vt:lpstr>3. Lạy Chân Chúa, đừng bỏ tôi cô đơn, Nguyện khăng khít luôn trong Ngài hơn. Tôi khao khát Ngài xuống cơn mưa dồi. </vt:lpstr>
      <vt:lpstr>Hồi kêu kẻ khác, xin gọi tôi. Như phận tôi, tuy hèn khinh, Nguyện nghe Chúa gọi đến tên mình. </vt:lpstr>
      <vt:lpstr>4. Thần Linh hỡi, đừng lướt qua tôi nay, Ngài hay chữa kẻ đui nhìn ngay.  Vị minh chứng về Chúa Jêsus ôi, </vt:lpstr>
      <vt:lpstr>Dùng chân lý thuyết phục lòng tôi. Như phận tôi, tuy hèn khinh,  Nguyện Linh thuyết phục suốt thiên trình.</vt:lpstr>
      <vt:lpstr>5.Tình yêu Chúa thuần khiết, không sai di. Quyền huyết báu muôn năm còn y. Và ân điển rộng lớn không chi tày, </vt:lpstr>
      <vt:lpstr>Nguyện soi rõ trong tôi hiện nay.  Như phận tôi,  tuy hèn khinh, Nguyện soi rõ hạnh phước thiên đình. </vt:lpstr>
      <vt:lpstr>6. Nguyện Cha đoái người vốn luân vong nầy, Rày kết với Jêsus một dây, Dòng sông sống tràn chảy luôn đêm ngày. </vt:lpstr>
      <vt:lpstr>Nguyện sông ấy chảy vô lòng ngay.  Như phận tôi, tuy hèn khinh, Nguyện sông sống đầy dẫy tâm tình.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273</cp:revision>
  <dcterms:created xsi:type="dcterms:W3CDTF">2010-05-25T06:43:56Z</dcterms:created>
  <dcterms:modified xsi:type="dcterms:W3CDTF">2018-11-03T03:41:42Z</dcterms:modified>
</cp:coreProperties>
</file>