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C02634-3955-4960-B980-A0D202466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7E83B-92D6-41C0-AD35-1D21C95AB4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270B74B-2603-41CB-93E8-FC4A2D53B31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390527-289D-4767-BE79-50EA023FC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F8692B-9583-4251-B9B0-F353A41B7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1A74-D210-48D9-B45D-AF7DB003AB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5866-AC4F-4E26-9373-DF6512D0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A4A144-3F56-474D-8C39-A0EE62B7A64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4108184-B545-4260-BB37-3B8C808585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5BA04F3-478E-4A64-84C7-59DB19208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E344016-A68A-4D88-B0F8-3F958012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56C1AD-9DFD-47B9-8B45-43BEFD620AF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07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0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3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0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3D97D-1827-4654-BD3F-7293ACEC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255</a:t>
            </a:r>
            <a:br>
              <a:rPr lang="en-US" dirty="0"/>
            </a:br>
            <a:r>
              <a:rPr lang="en-US" dirty="0"/>
              <a:t>LÒNG TIN NGÓ CHÚA CHẲNG THÔI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B68592D-6EA8-488D-9936-99ACD81468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Lòng tin ngó Chúa chẳng thôi, </a:t>
            </a:r>
            <a:br>
              <a:rPr lang="en-US" altLang="en-US"/>
            </a:br>
            <a:r>
              <a:rPr lang="en-US" altLang="en-US"/>
              <a:t>Gô-gô-tha, </a:t>
            </a:r>
            <a:br>
              <a:rPr lang="en-US" altLang="en-US"/>
            </a:br>
            <a:r>
              <a:rPr lang="en-US" altLang="en-US"/>
              <a:t>Chiên Con Trời, </a:t>
            </a:r>
            <a:br>
              <a:rPr lang="en-US" altLang="en-US"/>
            </a:br>
            <a:r>
              <a:rPr lang="en-US" altLang="en-US"/>
              <a:t>thật là Chúa tôi;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E718A34-A297-4F6E-AA37-6D6C7341AF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nhậm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quăng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5F0B613-7317-4738-88B8-085417DDE3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Nguyện xin </a:t>
            </a:r>
            <a:br>
              <a:rPr lang="en-US" altLang="en-US"/>
            </a:br>
            <a:r>
              <a:rPr lang="en-US" altLang="en-US"/>
              <a:t>Cứu Chúa giáng ân, bồi nhược điểm, </a:t>
            </a:r>
            <a:br>
              <a:rPr lang="en-US" altLang="en-US"/>
            </a:br>
            <a:r>
              <a:rPr lang="en-US" altLang="en-US"/>
              <a:t>bổ tâm thần, mong được phấn hưng;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E1F9C24-B6BC-4C76-A215-2EBD7F4A7E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Nay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khiết</a:t>
            </a:r>
            <a:r>
              <a:rPr lang="en-US" altLang="en-US" dirty="0"/>
              <a:t> </a:t>
            </a:r>
            <a:r>
              <a:rPr lang="en-US" altLang="en-US" dirty="0" err="1"/>
              <a:t>chảy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ngừng</a:t>
            </a:r>
            <a:r>
              <a:rPr lang="en-US" altLang="en-US" dirty="0"/>
              <a:t>,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lửa</a:t>
            </a:r>
            <a:r>
              <a:rPr lang="en-US" altLang="en-US" dirty="0"/>
              <a:t> </a:t>
            </a:r>
            <a:r>
              <a:rPr lang="en-US" altLang="en-US" dirty="0" err="1"/>
              <a:t>hừng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1E143D4-9875-4102-BD6E-01EA88DAB0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nếm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 </a:t>
            </a:r>
            <a:r>
              <a:rPr lang="en-US" altLang="en-US" dirty="0" err="1"/>
              <a:t>đắng</a:t>
            </a:r>
            <a:r>
              <a:rPr lang="en-US" altLang="en-US" dirty="0"/>
              <a:t> cay,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nay.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73BE07F-BDBB-4DC5-B443-3B3C804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Lau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lụy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ráo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loài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B920B7F-8E21-4014-BF54-F073269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mộng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tan </a:t>
            </a:r>
            <a:r>
              <a:rPr lang="en-US" altLang="en-US" dirty="0" err="1"/>
              <a:t>rồi</a:t>
            </a:r>
            <a:r>
              <a:rPr lang="en-US" altLang="en-US" dirty="0"/>
              <a:t>, </a:t>
            </a:r>
            <a:r>
              <a:rPr lang="en-US" altLang="en-US" dirty="0" err="1"/>
              <a:t>lạnh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AA4BC91-B010-460F-AE4A-6A7841C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Xin dùng tình yêu đuổi ngay kinh hoàng, hồ nghi </a:t>
            </a:r>
            <a:br>
              <a:rPr lang="en-US" altLang="en-US"/>
            </a:br>
            <a:r>
              <a:rPr lang="en-US" altLang="en-US"/>
              <a:t>khỏi đây, giúp đỡ </a:t>
            </a:r>
            <a:br>
              <a:rPr lang="en-US" altLang="en-US"/>
            </a:br>
            <a:r>
              <a:rPr lang="en-US" altLang="en-US"/>
              <a:t>tôi lên trên trời, </a:t>
            </a:r>
            <a:br>
              <a:rPr lang="en-US" altLang="en-US"/>
            </a:br>
            <a:r>
              <a:rPr lang="en-US" altLang="en-US"/>
              <a:t>vì Cha cứu rồi.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4365</TotalTime>
  <Words>123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255 LÒNG TIN NGÓ CHÚA CHẲNG THÔI</vt:lpstr>
      <vt:lpstr>1. Lòng tin ngó Chúa chẳng thôi,  Gô-gô-tha,  Chiên Con Trời,  thật là Chúa tôi; </vt:lpstr>
      <vt:lpstr>Xin nhậm lời tôi Chúa ôi, quăng mọi tội xa khỏi tôi. Quyết hiến cả thân hồn nầy, thuộc về Chúa hoài.</vt:lpstr>
      <vt:lpstr>2. Nguyện xin  Cứu Chúa giáng ân, bồi nhược điểm,  bổ tâm thần, mong được phấn hưng; </vt:lpstr>
      <vt:lpstr>Xưa Ngài vì tôi, chết thay. Nay nguyện yêu thương Chúa đây, thánh khiết chảy luôn không ngừng, dường như lửa hừng.</vt:lpstr>
      <vt:lpstr>3. Hồi khi tôi nếm lắm đắng cay, đường đời rất tối tăm nầy,  mong Ngài dắt tay, cho ngày thay đêm tối nay. </vt:lpstr>
      <vt:lpstr>Lau dòng lụy xưa  ráo ngay, chớ để bước tôi lạc loài,  lạc xa Chúa hoài.</vt:lpstr>
      <vt:lpstr>4. Dầu khi bóng chết phủ tôi, mộng trần thế sắp tan rồi, lạnh lùng lắm ôi! </vt:lpstr>
      <vt:lpstr>Xin dùng tình yêu đuổi ngay kinh hoàng, hồ nghi  khỏi đây, giúp đỡ  tôi lên trên trời,  vì Cha cứu rồi.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274</cp:revision>
  <dcterms:created xsi:type="dcterms:W3CDTF">2010-05-25T06:43:56Z</dcterms:created>
  <dcterms:modified xsi:type="dcterms:W3CDTF">2018-11-03T03:17:38Z</dcterms:modified>
</cp:coreProperties>
</file>