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6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5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7" Type="http://schemas.openxmlformats.org/officeDocument/2006/relationships/slide" Target="slides/slide6.xml"/><Relationship Id="rId18" Type="http://schemas.openxmlformats.org/officeDocument/2006/relationships/tableStyles" Target="tableStyles.xml"/><Relationship Id="rId15" Type="http://schemas.openxmlformats.org/officeDocument/2006/relationships/presProps" Target="pres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EC9555-280D-41B2-B6EB-20CDCA64784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DA1B76A-8F35-47D8-A88D-1F6448A36B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9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DF0C025-BA28-4694-9205-576A1FDAE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35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2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13AE10-B209-4C9D-A532-5A6C0A33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256</a:t>
            </a:r>
            <a:br>
              <a:rPr lang="en-US" dirty="0"/>
            </a:br>
            <a:r>
              <a:rPr lang="en-US" dirty="0"/>
              <a:t>CHÚA ÔI, XIN DỪNG CHÂN LẠI GẦN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ủy</a:t>
            </a:r>
            <a:r>
              <a:rPr lang="en-US" altLang="en-US" dirty="0"/>
              <a:t> </a:t>
            </a:r>
            <a:r>
              <a:rPr lang="en-US" altLang="en-US" dirty="0" err="1"/>
              <a:t>lạo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;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hay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ai </a:t>
            </a:r>
            <a:r>
              <a:rPr lang="en-US" altLang="en-US" dirty="0" err="1"/>
              <a:t>nào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van </a:t>
            </a:r>
            <a:r>
              <a:rPr lang="en-US" altLang="en-US" dirty="0" err="1"/>
              <a:t>khấn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Lúc</a:t>
            </a:r>
            <a:r>
              <a:rPr lang="en-US" altLang="en-US" dirty="0"/>
              <a:t> bao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thăm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Chúa, tôi luôn nguyện nơi ngôi hồng ân, tâm linh được hưng phấn;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hiền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năn</a:t>
            </a:r>
            <a:r>
              <a:rPr lang="en-US" altLang="en-US" dirty="0"/>
              <a:t>,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,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mua</a:t>
            </a:r>
            <a:r>
              <a:rPr lang="en-US" altLang="en-US" dirty="0"/>
              <a:t>,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 nay,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188</Words>
  <Application>Microsoft Office PowerPoint</Application>
  <PresentationFormat>On-screen Show (16:9)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Presentation1</vt:lpstr>
      <vt:lpstr>Thánh Ca 256 CHÚA ÔI, XIN DỪNG CHÂN LẠI GẦN TÔI</vt:lpstr>
      <vt:lpstr>1. Chúa, xin đừng lìa tôi phận cùng nhân, đang kêu cầu van khấn; </vt:lpstr>
      <vt:lpstr>Lúc bao người được  thăm gọi mừng vui,  mong Ngài  nhớ đến tôi.</vt:lpstr>
      <vt:lpstr>Cứu Chúa, hỡi Ngài! Nguyện nghe tiếng cầu tôi; Lúc bao người được thăm gọi mừng vui, mong Ngài nhớ đến tôi.</vt:lpstr>
      <vt:lpstr>2. Chúa, tôi luôn nguyện nơi ngôi hồng ân, tâm linh được hưng phấn; </vt:lpstr>
      <vt:lpstr>Trước ngôi hiền từ ăn năn, cầu xin, mong Ngài  giúp đức tin.</vt:lpstr>
      <vt:lpstr>Cứu Chúa, hỡi Ngài! Nguyện nghe tiếng cầu tôi; Lúc bao người được thăm gọi mừng vui, mong Ngài nhớ đến tôi.</vt:lpstr>
      <vt:lpstr>3. Chúa, tôi duy cậy công Ngài chuộc mua, trông mong gặp mặt Chúa; </vt:lpstr>
      <vt:lpstr>Vết đau thương  lòng tôi mong lành nay, duy nhờ cứu ân Ngài.</vt:lpstr>
      <vt:lpstr>Cứu Chúa, hỡi Ngài! Nguyện nghe tiếng cầu tôi; Lúc bao người được thăm gọi mừng vui, mong Ngài nhớ đến tôi.</vt:lpstr>
      <vt:lpstr>4. Chúa Jêsus  nguồn ủy lạo đời tôi, tôi yêu Ngài vô đối; ở trong đời nầy hay tại trời cao,  duy Ngài có ai nào.</vt:lpstr>
      <vt:lpstr>Cứu Chúa, hỡi Ngài! Nguyện nghe tiếng cầu tôi; Lúc bao người được thăm gọi mừng vui, mong Ngài nhớ đến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277</cp:revision>
  <dcterms:created xsi:type="dcterms:W3CDTF">2010-05-25T06:43:56Z</dcterms:created>
  <dcterms:modified xsi:type="dcterms:W3CDTF">2018-11-03T03:16:25Z</dcterms:modified>
</cp:coreProperties>
</file>