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59" r:id="rId2"/>
    <p:sldId id="350" r:id="rId3"/>
    <p:sldId id="351" r:id="rId4"/>
    <p:sldId id="352" r:id="rId5"/>
    <p:sldId id="353" r:id="rId6"/>
    <p:sldId id="354" r:id="rId7"/>
    <p:sldId id="358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85436-E121-4A87-A318-9DD3D0BD5487}" v="1" dt="2019-01-09T13:22:00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7" autoAdjust="0"/>
    <p:restoredTop sz="86387" autoAdjust="0"/>
  </p:normalViewPr>
  <p:slideViewPr>
    <p:cSldViewPr snapToGrid="0">
      <p:cViewPr varScale="1">
        <p:scale>
          <a:sx n="98" d="100"/>
          <a:sy n="98" d="100"/>
        </p:scale>
        <p:origin x="61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83785436-E121-4A87-A318-9DD3D0BD5487}"/>
    <pc:docChg chg="modSld">
      <pc:chgData name="Phan Minh Vinh An" userId="87cf9e243327f420" providerId="LiveId" clId="{83785436-E121-4A87-A318-9DD3D0BD5487}" dt="2019-01-09T13:22:00.262" v="0"/>
      <pc:docMkLst>
        <pc:docMk/>
      </pc:docMkLst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0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1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2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3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4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5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6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7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8"/>
        </pc:sldMkLst>
      </pc:sldChg>
      <pc:sldChg chg="modTransition">
        <pc:chgData name="Phan Minh Vinh An" userId="87cf9e243327f420" providerId="LiveId" clId="{83785436-E121-4A87-A318-9DD3D0BD5487}" dt="2019-01-09T13:22:00.262" v="0"/>
        <pc:sldMkLst>
          <pc:docMk/>
          <pc:sldMk cId="0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EC625A-518B-45DF-9E91-C41D68632F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A1453-AC39-423A-A0CD-78161E5223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010A705-8DDF-467E-8305-D2487CB0F46F}" type="datetimeFigureOut">
              <a:rPr lang="ru-RU"/>
              <a:pPr>
                <a:defRPr/>
              </a:pPr>
              <a:t>09.01.2019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EF2F93-A7D4-4446-9050-29C11B2C5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EA2646-1E50-41BF-9B67-8A32F3FD6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07F6-ACAD-4ECE-B10F-0966C9F092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AFAF-F67E-4CC1-A9F4-D207957EA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CA61EEC-685C-42FF-BE5D-91A27E495F2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FB94FFD-0DF9-4A94-90FA-52D3C0621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8C9C9D3-583B-4F01-8D19-C40A39C9E6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E4B104D-4394-4CB8-8151-DF73B33C4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C42BCA-EC61-4A02-BAFB-46995B0F38C5}" type="slidenum">
              <a:rPr lang="ru-R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2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66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94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4BB65-CEB9-479A-8204-4B34E8CF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257</a:t>
            </a:r>
            <a:br>
              <a:rPr lang="en-US" dirty="0"/>
            </a:br>
            <a:r>
              <a:rPr lang="en-US" dirty="0"/>
              <a:t>XIN </a:t>
            </a:r>
            <a:r>
              <a:rPr lang="en-US"/>
              <a:t>THẦN LINH</a:t>
            </a:r>
            <a:br>
              <a:rPr lang="en-US"/>
            </a:br>
            <a:r>
              <a:rPr lang="en-US"/>
              <a:t>CẢM </a:t>
            </a:r>
            <a:r>
              <a:rPr lang="en-US" dirty="0"/>
              <a:t>HÓA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7E21F0B-CA12-4B0C-8FC2-DBABA0323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Linh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hóa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cổ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D7DCDB0-AE72-4448-89B7-2423D2E51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Bầy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Cha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EF50027-7BE0-44F5-93B7-2E3E93000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E6C2516-3590-457C-AC89-788D55E03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Linh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hóa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cổ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36CE0EB-9492-4EAC-B877-944C11D3D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Bầy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,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nay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tán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8D5B93E-106F-403D-B84C-6B8C0F2F1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Cúi xin Linh ngự trong chúng tôi liền, như xưa Cha phán hứa tinh tường.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5D4A891-C9DA-4E7B-A583-69775BBD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Linh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hóa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cổ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2B63F76-8CA5-47E9-8423-AE051D3BC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Nguyền khiêm nhường cúi khẩn Vua muôn đời, </a:t>
            </a:r>
            <a:br>
              <a:rPr lang="en-US" altLang="en-US"/>
            </a:br>
            <a:r>
              <a:rPr lang="en-US" altLang="en-US"/>
              <a:t>giục tâm hồn đây </a:t>
            </a:r>
            <a:br>
              <a:rPr lang="en-US" altLang="en-US"/>
            </a:br>
            <a:r>
              <a:rPr lang="en-US" altLang="en-US"/>
              <a:t>do đức tin.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8853633-AF2F-4879-82E2-2291EBC3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Để chúng tôi nhận </a:t>
            </a:r>
            <a:br>
              <a:rPr lang="en-US" altLang="en-US"/>
            </a:br>
            <a:r>
              <a:rPr lang="en-US" altLang="en-US"/>
              <a:t>lời hứa trên trời, Thần quyền luôn lửa thánh muôn nghìn.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4416</TotalTime>
  <Words>124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257 XIN THẦN LINH CẢM HÓA</vt:lpstr>
      <vt:lpstr>1. Bầy chiên cùng nhóm nhau xin ơn lành, thành tâm chờ đây Cha Thánh ôi; </vt:lpstr>
      <vt:lpstr>Chúng tôi tin cậy nơi Đấng nhân lành,  thương yêu tuôn huyết cứu chúng tôi.</vt:lpstr>
      <vt:lpstr>Xin Thần Linh Chúa cảm hóa, bởi đức  yêu thương chan hòa, hà hơi quyền năng cổ lai cho các con Ngài.</vt:lpstr>
      <vt:lpstr>2. Bầy chiên được hiển vinh trong linh quyền, hồng ân Ngài nay luôn tán dương; </vt:lpstr>
      <vt:lpstr>Cúi xin Linh ngự trong chúng tôi liền, như xưa Cha phán hứa tinh tường.</vt:lpstr>
      <vt:lpstr>Xin Thần Linh Chúa cảm hóa, bởi đức  yêu thương chan hòa, hà hơi  quyền năng cổ lai cho các con Ngài.</vt:lpstr>
      <vt:lpstr>3. Nguyền khiêm nhường cúi khẩn Vua muôn đời,  giục tâm hồn đây  do đức tin. </vt:lpstr>
      <vt:lpstr>Để chúng tôi nhận  lời hứa trên trời, Thần quyền luôn lửa thánh muôn nghìn.</vt:lpstr>
      <vt:lpstr>Xin Thần Linh Chúa cảm hóa, bởi đức  yêu thương chan hòa, hà hơi  quyền năng cổ lai cho các con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282</cp:revision>
  <dcterms:created xsi:type="dcterms:W3CDTF">2010-05-25T06:43:56Z</dcterms:created>
  <dcterms:modified xsi:type="dcterms:W3CDTF">2019-01-09T13:22:01Z</dcterms:modified>
</cp:coreProperties>
</file>