
<file path=[Content_Types].xml><?xml version="1.0" encoding="utf-8"?>
<Types xmlns="http://schemas.openxmlformats.org/package/2006/content-types">
  <Default ContentType="image/jpeg" Extension="jpeg"/>
  <Default ContentType="image/jpeg" Extension="jp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</p:sldIdLst>
  <p:sldSz cx="9144000" cy="5143500" type="screen16x9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756" autoAdjust="0"/>
    <p:restoredTop sz="86387" autoAdjust="0"/>
  </p:normalViewPr>
  <p:slideViewPr>
    <p:cSldViewPr snapToGrid="0">
      <p:cViewPr varScale="1">
        <p:scale>
          <a:sx n="131" d="100"/>
          <a:sy n="131" d="100"/>
        </p:scale>
        <p:origin x="642" y="9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15" Type="http://schemas.openxmlformats.org/officeDocument/2006/relationships/tableStyles" Target="tableStyles.xml"/><Relationship Id="rId9" Type="http://schemas.openxmlformats.org/officeDocument/2006/relationships/slide" Target="slides/slide8.xml"/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" Type="http://schemas.openxmlformats.org/officeDocument/2006/relationships/slide" Target="slides/slide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4" Type="http://schemas.openxmlformats.org/officeDocument/2006/relationships/theme" Target="theme/theme1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8C18F1AD-CD39-46EB-8FFA-C1D05CC94CC3}" type="datetimeFigureOut">
              <a:rPr lang="ru-RU"/>
              <a:pPr>
                <a:defRPr/>
              </a:pPr>
              <a:t>03.11.2018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ru-RU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766E8E0-1BA8-4CB9-99B3-893ABB034D5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15110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en-US"/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5426397-EC7C-49CD-91E5-BF78D3FF2255}" type="slidenum">
              <a:rPr lang="ru-RU" altLang="en-US" smtClean="0">
                <a:solidFill>
                  <a:srgbClr val="000000"/>
                </a:solidFill>
                <a:latin typeface="Arial" charset="0"/>
              </a:rPr>
              <a:pPr eaLnBrk="1" hangingPunct="1">
                <a:spcBef>
                  <a:spcPct val="0"/>
                </a:spcBef>
              </a:pPr>
              <a:t>1</a:t>
            </a:fld>
            <a:endParaRPr lang="ru-RU" altLang="en-US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75307" y="692034"/>
            <a:ext cx="8093798" cy="3061162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525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753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53314" y="244444"/>
            <a:ext cx="8637373" cy="4678378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525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005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35062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811" y="133350"/>
            <a:ext cx="8851899" cy="4876800"/>
          </a:xfrm>
          <a:prstGeom prst="rect">
            <a:avLst/>
          </a:prstGeom>
        </p:spPr>
        <p:txBody>
          <a:bodyPr/>
          <a:lstStyle>
            <a:lvl1pPr algn="ctr">
              <a:defRPr sz="66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74515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53314" y="244444"/>
            <a:ext cx="8637373" cy="4678378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525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229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5307" y="692034"/>
            <a:ext cx="8093798" cy="3061162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525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019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53314" y="244444"/>
            <a:ext cx="8637373" cy="4678378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525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510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5307" y="692034"/>
            <a:ext cx="8093798" cy="3061162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525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01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53314" y="244444"/>
            <a:ext cx="8637373" cy="4678378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525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319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5307" y="692034"/>
            <a:ext cx="8093798" cy="3061162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525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425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53314" y="244444"/>
            <a:ext cx="8637373" cy="4678378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525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178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5307" y="692034"/>
            <a:ext cx="8093798" cy="3061162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525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709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192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54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1E0E504-8033-4D1B-B3D1-B458AB624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Thánh</a:t>
            </a:r>
            <a:r>
              <a:rPr lang="en-US" dirty="0"/>
              <a:t> Ca 258</a:t>
            </a:r>
            <a:br>
              <a:rPr lang="en-US" dirty="0"/>
            </a:br>
            <a:r>
              <a:rPr lang="en-US" dirty="0"/>
              <a:t>ÔI CHÚA, </a:t>
            </a:r>
            <a:br>
              <a:rPr lang="en-US" dirty="0"/>
            </a:br>
            <a:r>
              <a:rPr lang="en-US" dirty="0"/>
              <a:t>ĐẤNG TÔI CẦN LUÔN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1. </a:t>
            </a:r>
            <a:r>
              <a:rPr lang="en-US" altLang="en-US" dirty="0" err="1"/>
              <a:t>Ôi</a:t>
            </a:r>
            <a:r>
              <a:rPr lang="en-US" altLang="en-US" dirty="0"/>
              <a:t> </a:t>
            </a:r>
            <a:r>
              <a:rPr lang="en-US" altLang="en-US" dirty="0" err="1"/>
              <a:t>Chúa</a:t>
            </a:r>
            <a:r>
              <a:rPr lang="en-US" altLang="en-US" dirty="0"/>
              <a:t>, </a:t>
            </a:r>
            <a:r>
              <a:rPr lang="en-US" altLang="en-US" dirty="0" err="1"/>
              <a:t>Đấng</a:t>
            </a:r>
            <a:r>
              <a:rPr lang="en-US" altLang="en-US" dirty="0"/>
              <a:t> </a:t>
            </a:r>
            <a:r>
              <a:rPr lang="en-US" altLang="en-US" dirty="0" err="1"/>
              <a:t>tôi</a:t>
            </a:r>
            <a:r>
              <a:rPr lang="en-US" altLang="en-US" dirty="0"/>
              <a:t> </a:t>
            </a:r>
            <a:r>
              <a:rPr lang="en-US" altLang="en-US" dirty="0" err="1"/>
              <a:t>cần</a:t>
            </a:r>
            <a:r>
              <a:rPr lang="en-US" altLang="en-US" dirty="0"/>
              <a:t> </a:t>
            </a:r>
            <a:r>
              <a:rPr lang="en-US" altLang="en-US" dirty="0" err="1"/>
              <a:t>luôn</a:t>
            </a:r>
            <a:r>
              <a:rPr lang="en-US" altLang="en-US" dirty="0"/>
              <a:t>, </a:t>
            </a:r>
            <a:r>
              <a:rPr lang="en-US" altLang="en-US" dirty="0" err="1"/>
              <a:t>duy</a:t>
            </a:r>
            <a:r>
              <a:rPr lang="en-US" altLang="en-US" dirty="0"/>
              <a:t> </a:t>
            </a:r>
            <a:r>
              <a:rPr lang="en-US" altLang="en-US" dirty="0" err="1"/>
              <a:t>Chúa</a:t>
            </a:r>
            <a:r>
              <a:rPr lang="en-US" altLang="en-US" dirty="0"/>
              <a:t> </a:t>
            </a:r>
            <a:r>
              <a:rPr lang="en-US" altLang="en-US" dirty="0" err="1"/>
              <a:t>nhân</a:t>
            </a:r>
            <a:r>
              <a:rPr lang="en-US" altLang="en-US" dirty="0"/>
              <a:t> </a:t>
            </a:r>
            <a:r>
              <a:rPr lang="en-US" altLang="en-US" dirty="0" err="1"/>
              <a:t>lành</a:t>
            </a:r>
            <a:r>
              <a:rPr lang="en-US" altLang="en-US" dirty="0"/>
              <a:t>. </a:t>
            </a:r>
            <a:r>
              <a:rPr lang="en-US" altLang="en-US" dirty="0" err="1"/>
              <a:t>Dịu</a:t>
            </a:r>
            <a:r>
              <a:rPr lang="en-US" altLang="en-US" dirty="0"/>
              <a:t> </a:t>
            </a:r>
            <a:r>
              <a:rPr lang="en-US" altLang="en-US" dirty="0" err="1"/>
              <a:t>êm</a:t>
            </a:r>
            <a:r>
              <a:rPr lang="en-US" altLang="en-US" dirty="0"/>
              <a:t> </a:t>
            </a:r>
            <a:r>
              <a:rPr lang="en-US" altLang="en-US" dirty="0" err="1"/>
              <a:t>ấy</a:t>
            </a:r>
            <a:r>
              <a:rPr lang="en-US" altLang="en-US" dirty="0"/>
              <a:t> </a:t>
            </a:r>
            <a:r>
              <a:rPr lang="en-US" altLang="en-US" dirty="0" err="1"/>
              <a:t>duy</a:t>
            </a:r>
            <a:r>
              <a:rPr lang="en-US" altLang="en-US" dirty="0"/>
              <a:t> </a:t>
            </a:r>
            <a:r>
              <a:rPr lang="en-US" altLang="en-US" dirty="0" err="1"/>
              <a:t>lời</a:t>
            </a:r>
            <a:r>
              <a:rPr lang="en-US" altLang="en-US" dirty="0"/>
              <a:t> </a:t>
            </a:r>
            <a:r>
              <a:rPr lang="en-US" altLang="en-US" dirty="0" err="1"/>
              <a:t>Chúa</a:t>
            </a:r>
            <a:r>
              <a:rPr lang="en-US" altLang="en-US" dirty="0"/>
              <a:t>, </a:t>
            </a:r>
            <a:br>
              <a:rPr lang="en-US" altLang="en-US" dirty="0"/>
            </a:br>
            <a:r>
              <a:rPr lang="en-US" altLang="en-US" dirty="0" err="1"/>
              <a:t>giúp</a:t>
            </a:r>
            <a:r>
              <a:rPr lang="en-US" altLang="en-US" dirty="0"/>
              <a:t> </a:t>
            </a:r>
            <a:r>
              <a:rPr lang="en-US" altLang="en-US" dirty="0" err="1"/>
              <a:t>tôi</a:t>
            </a:r>
            <a:r>
              <a:rPr lang="en-US" altLang="en-US" dirty="0"/>
              <a:t> an </a:t>
            </a:r>
            <a:r>
              <a:rPr lang="en-US" altLang="en-US" dirty="0" err="1"/>
              <a:t>bình</a:t>
            </a:r>
            <a:r>
              <a:rPr lang="en-US" altLang="en-US" dirty="0"/>
              <a:t>.</a:t>
            </a:r>
            <a:endParaRPr lang="ru-RU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>
                <a:solidFill>
                  <a:srgbClr val="FFFF00"/>
                </a:solidFill>
              </a:rPr>
              <a:t>Mỗi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phút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cần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Chúa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giúp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đỡ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tôi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nương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nhờ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cánh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Jêsus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hoài</a:t>
            </a:r>
            <a:r>
              <a:rPr lang="en-US" altLang="en-US" dirty="0">
                <a:solidFill>
                  <a:srgbClr val="FFFF00"/>
                </a:solidFill>
              </a:rPr>
              <a:t>. Xin ban </a:t>
            </a:r>
            <a:r>
              <a:rPr lang="en-US" altLang="en-US" dirty="0" err="1">
                <a:solidFill>
                  <a:srgbClr val="FFFF00"/>
                </a:solidFill>
              </a:rPr>
              <a:t>phước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cho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tôi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từng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giây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tôi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đến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đây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Ngài</a:t>
            </a:r>
            <a:r>
              <a:rPr lang="en-US" altLang="en-US" dirty="0">
                <a:solidFill>
                  <a:srgbClr val="FFFF00"/>
                </a:solidFill>
              </a:rPr>
              <a:t>!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2. </a:t>
            </a:r>
            <a:r>
              <a:rPr lang="en-US" altLang="en-US" dirty="0" err="1"/>
              <a:t>Ôi</a:t>
            </a:r>
            <a:r>
              <a:rPr lang="en-US" altLang="en-US" dirty="0"/>
              <a:t> </a:t>
            </a:r>
            <a:r>
              <a:rPr lang="en-US" altLang="en-US" dirty="0" err="1"/>
              <a:t>Chúa</a:t>
            </a:r>
            <a:r>
              <a:rPr lang="en-US" altLang="en-US" dirty="0"/>
              <a:t>, </a:t>
            </a:r>
            <a:r>
              <a:rPr lang="en-US" altLang="en-US" dirty="0" err="1"/>
              <a:t>Đấng</a:t>
            </a:r>
            <a:r>
              <a:rPr lang="en-US" altLang="en-US" dirty="0"/>
              <a:t> </a:t>
            </a:r>
            <a:r>
              <a:rPr lang="en-US" altLang="en-US" dirty="0" err="1"/>
              <a:t>tôi</a:t>
            </a:r>
            <a:r>
              <a:rPr lang="en-US" altLang="en-US" dirty="0"/>
              <a:t> </a:t>
            </a:r>
            <a:r>
              <a:rPr lang="en-US" altLang="en-US" dirty="0" err="1"/>
              <a:t>cần</a:t>
            </a:r>
            <a:r>
              <a:rPr lang="en-US" altLang="en-US" dirty="0"/>
              <a:t> </a:t>
            </a:r>
            <a:r>
              <a:rPr lang="en-US" altLang="en-US" dirty="0" err="1"/>
              <a:t>luôn</a:t>
            </a:r>
            <a:r>
              <a:rPr lang="en-US" altLang="en-US" dirty="0"/>
              <a:t>, </a:t>
            </a:r>
            <a:r>
              <a:rPr lang="en-US" altLang="en-US" dirty="0" err="1"/>
              <a:t>xin</a:t>
            </a:r>
            <a:r>
              <a:rPr lang="en-US" altLang="en-US" dirty="0"/>
              <a:t> </a:t>
            </a:r>
            <a:r>
              <a:rPr lang="en-US" altLang="en-US" dirty="0" err="1"/>
              <a:t>Chúa</a:t>
            </a:r>
            <a:r>
              <a:rPr lang="en-US" altLang="en-US" dirty="0"/>
              <a:t> </a:t>
            </a:r>
            <a:r>
              <a:rPr lang="en-US" altLang="en-US" dirty="0" err="1"/>
              <a:t>luôn</a:t>
            </a:r>
            <a:r>
              <a:rPr lang="en-US" altLang="en-US" dirty="0"/>
              <a:t> </a:t>
            </a:r>
            <a:r>
              <a:rPr lang="en-US" altLang="en-US" dirty="0" err="1"/>
              <a:t>gần</a:t>
            </a:r>
            <a:r>
              <a:rPr lang="en-US" altLang="en-US" dirty="0"/>
              <a:t>. </a:t>
            </a:r>
            <a:r>
              <a:rPr lang="en-US" altLang="en-US" dirty="0" err="1"/>
              <a:t>Tà</a:t>
            </a:r>
            <a:r>
              <a:rPr lang="en-US" altLang="en-US" dirty="0"/>
              <a:t> ma </a:t>
            </a:r>
            <a:r>
              <a:rPr lang="en-US" altLang="en-US" dirty="0" err="1"/>
              <a:t>hết</a:t>
            </a:r>
            <a:r>
              <a:rPr lang="en-US" altLang="en-US" dirty="0"/>
              <a:t> </a:t>
            </a:r>
            <a:r>
              <a:rPr lang="en-US" altLang="en-US" dirty="0" err="1"/>
              <a:t>phương</a:t>
            </a:r>
            <a:r>
              <a:rPr lang="en-US" altLang="en-US" dirty="0"/>
              <a:t> </a:t>
            </a:r>
            <a:r>
              <a:rPr lang="en-US" altLang="en-US" dirty="0" err="1"/>
              <a:t>lừa</a:t>
            </a:r>
            <a:r>
              <a:rPr lang="en-US" altLang="en-US" dirty="0"/>
              <a:t> </a:t>
            </a:r>
            <a:r>
              <a:rPr lang="en-US" altLang="en-US" dirty="0" err="1"/>
              <a:t>dối</a:t>
            </a:r>
            <a:r>
              <a:rPr lang="en-US" altLang="en-US" dirty="0"/>
              <a:t>, </a:t>
            </a:r>
            <a:r>
              <a:rPr lang="en-US" altLang="en-US" dirty="0" err="1"/>
              <a:t>khi</a:t>
            </a:r>
            <a:r>
              <a:rPr lang="en-US" altLang="en-US" dirty="0"/>
              <a:t> </a:t>
            </a:r>
            <a:r>
              <a:rPr lang="en-US" altLang="en-US" dirty="0" err="1"/>
              <a:t>Chúa</a:t>
            </a:r>
            <a:r>
              <a:rPr lang="en-US" altLang="en-US" dirty="0"/>
              <a:t> ở </a:t>
            </a:r>
            <a:r>
              <a:rPr lang="en-US" altLang="en-US" dirty="0" err="1"/>
              <a:t>gần</a:t>
            </a:r>
            <a:r>
              <a:rPr lang="en-US" altLang="en-US" dirty="0"/>
              <a:t>. </a:t>
            </a:r>
            <a:endParaRPr lang="ru-RU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>
                <a:solidFill>
                  <a:srgbClr val="FFFF00"/>
                </a:solidFill>
              </a:rPr>
              <a:t>Mỗi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phút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cần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Chúa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giúp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đỡ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tôi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nương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nhờ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cánh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Jêsus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hoài</a:t>
            </a:r>
            <a:r>
              <a:rPr lang="en-US" altLang="en-US" dirty="0">
                <a:solidFill>
                  <a:srgbClr val="FFFF00"/>
                </a:solidFill>
              </a:rPr>
              <a:t>. Xin ban </a:t>
            </a:r>
            <a:r>
              <a:rPr lang="en-US" altLang="en-US" dirty="0" err="1">
                <a:solidFill>
                  <a:srgbClr val="FFFF00"/>
                </a:solidFill>
              </a:rPr>
              <a:t>phước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cho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tôi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từng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giây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tôi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đến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đây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Ngài</a:t>
            </a:r>
            <a:r>
              <a:rPr lang="en-US" altLang="en-US" dirty="0">
                <a:solidFill>
                  <a:srgbClr val="FFFF00"/>
                </a:solidFill>
              </a:rPr>
              <a:t>!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3. </a:t>
            </a:r>
            <a:r>
              <a:rPr lang="en-US" altLang="en-US" dirty="0" err="1"/>
              <a:t>Ôi</a:t>
            </a:r>
            <a:r>
              <a:rPr lang="en-US" altLang="en-US" dirty="0"/>
              <a:t> </a:t>
            </a:r>
            <a:r>
              <a:rPr lang="en-US" altLang="en-US" dirty="0" err="1"/>
              <a:t>Chúa</a:t>
            </a:r>
            <a:r>
              <a:rPr lang="en-US" altLang="en-US" dirty="0"/>
              <a:t>, </a:t>
            </a:r>
            <a:r>
              <a:rPr lang="en-US" altLang="en-US" dirty="0" err="1"/>
              <a:t>Đấng</a:t>
            </a:r>
            <a:r>
              <a:rPr lang="en-US" altLang="en-US" dirty="0"/>
              <a:t> </a:t>
            </a:r>
            <a:r>
              <a:rPr lang="en-US" altLang="en-US" dirty="0" err="1"/>
              <a:t>tôi</a:t>
            </a:r>
            <a:r>
              <a:rPr lang="en-US" altLang="en-US" dirty="0"/>
              <a:t> </a:t>
            </a:r>
            <a:r>
              <a:rPr lang="en-US" altLang="en-US" dirty="0" err="1"/>
              <a:t>cần</a:t>
            </a:r>
            <a:r>
              <a:rPr lang="en-US" altLang="en-US" dirty="0"/>
              <a:t> </a:t>
            </a:r>
            <a:r>
              <a:rPr lang="en-US" altLang="en-US" dirty="0" err="1"/>
              <a:t>luôn</a:t>
            </a:r>
            <a:r>
              <a:rPr lang="en-US" altLang="en-US" dirty="0"/>
              <a:t>, </a:t>
            </a:r>
            <a:r>
              <a:rPr lang="en-US" altLang="en-US" dirty="0" err="1"/>
              <a:t>khi</a:t>
            </a:r>
            <a:r>
              <a:rPr lang="en-US" altLang="en-US" dirty="0"/>
              <a:t> </a:t>
            </a:r>
            <a:r>
              <a:rPr lang="en-US" altLang="en-US" dirty="0" err="1"/>
              <a:t>vui</a:t>
            </a:r>
            <a:r>
              <a:rPr lang="en-US" altLang="en-US" dirty="0"/>
              <a:t> hay </a:t>
            </a:r>
            <a:r>
              <a:rPr lang="en-US" altLang="en-US" dirty="0" err="1"/>
              <a:t>buồn</a:t>
            </a:r>
            <a:r>
              <a:rPr lang="en-US" altLang="en-US" dirty="0"/>
              <a:t>. </a:t>
            </a:r>
            <a:r>
              <a:rPr lang="en-US" altLang="en-US" dirty="0" err="1"/>
              <a:t>Đời</a:t>
            </a:r>
            <a:r>
              <a:rPr lang="en-US" altLang="en-US" dirty="0"/>
              <a:t> </a:t>
            </a:r>
            <a:r>
              <a:rPr lang="en-US" altLang="en-US" dirty="0" err="1"/>
              <a:t>tôi</a:t>
            </a:r>
            <a:r>
              <a:rPr lang="en-US" altLang="en-US" dirty="0"/>
              <a:t> </a:t>
            </a:r>
            <a:r>
              <a:rPr lang="en-US" altLang="en-US" dirty="0" err="1"/>
              <a:t>nếu</a:t>
            </a:r>
            <a:r>
              <a:rPr lang="en-US" altLang="en-US" dirty="0"/>
              <a:t> ra </a:t>
            </a:r>
            <a:r>
              <a:rPr lang="en-US" altLang="en-US" dirty="0" err="1"/>
              <a:t>ngoài</a:t>
            </a:r>
            <a:r>
              <a:rPr lang="en-US" altLang="en-US" dirty="0"/>
              <a:t> </a:t>
            </a:r>
            <a:r>
              <a:rPr lang="en-US" altLang="en-US" dirty="0" err="1"/>
              <a:t>Chúa</a:t>
            </a:r>
            <a:r>
              <a:rPr lang="en-US" altLang="en-US" dirty="0"/>
              <a:t>, </a:t>
            </a:r>
            <a:r>
              <a:rPr lang="en-US" altLang="en-US" dirty="0" err="1"/>
              <a:t>hư</a:t>
            </a:r>
            <a:r>
              <a:rPr lang="en-US" altLang="en-US" dirty="0"/>
              <a:t> </a:t>
            </a:r>
            <a:r>
              <a:rPr lang="en-US" altLang="en-US" dirty="0" err="1"/>
              <a:t>hỏng</a:t>
            </a:r>
            <a:r>
              <a:rPr lang="en-US" altLang="en-US" dirty="0"/>
              <a:t> </a:t>
            </a:r>
            <a:r>
              <a:rPr lang="en-US" altLang="en-US" dirty="0" err="1"/>
              <a:t>luông</a:t>
            </a:r>
            <a:r>
              <a:rPr lang="en-US" altLang="en-US" dirty="0"/>
              <a:t> </a:t>
            </a:r>
            <a:r>
              <a:rPr lang="en-US" altLang="en-US" dirty="0" err="1"/>
              <a:t>tuồng</a:t>
            </a:r>
            <a:r>
              <a:rPr lang="en-US" altLang="en-US" dirty="0"/>
              <a:t>.</a:t>
            </a:r>
            <a:endParaRPr lang="ru-RU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>
                <a:solidFill>
                  <a:srgbClr val="FFFF00"/>
                </a:solidFill>
              </a:rPr>
              <a:t>Mỗi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phút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cần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Chúa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giúp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đỡ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tôi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nương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nhờ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cánh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Jêsus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hoài</a:t>
            </a:r>
            <a:r>
              <a:rPr lang="en-US" altLang="en-US" dirty="0">
                <a:solidFill>
                  <a:srgbClr val="FFFF00"/>
                </a:solidFill>
              </a:rPr>
              <a:t>. Xin ban </a:t>
            </a:r>
            <a:r>
              <a:rPr lang="en-US" altLang="en-US" dirty="0" err="1">
                <a:solidFill>
                  <a:srgbClr val="FFFF00"/>
                </a:solidFill>
              </a:rPr>
              <a:t>phước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cho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tôi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từng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giây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tôi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đến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đây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Ngài</a:t>
            </a:r>
            <a:r>
              <a:rPr lang="en-US" altLang="en-US" dirty="0">
                <a:solidFill>
                  <a:srgbClr val="FFFF00"/>
                </a:solidFill>
              </a:rPr>
              <a:t>!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4. Ôi Chúa, Đấng tôi cần luôn, Chân thánh duy Ngài. Nguyền luôn khiến tôi thuộc Chúa, Hỡi Chúa thiên đài.</a:t>
            </a:r>
            <a:endParaRPr lang="ru-RU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>
                <a:solidFill>
                  <a:srgbClr val="FFFF00"/>
                </a:solidFill>
              </a:rPr>
              <a:t>Mỗi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phút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cần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Chúa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giúp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đỡ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tôi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nương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nhờ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cánh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Jêsus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hoài</a:t>
            </a:r>
            <a:r>
              <a:rPr lang="en-US" altLang="en-US" dirty="0">
                <a:solidFill>
                  <a:srgbClr val="FFFF00"/>
                </a:solidFill>
              </a:rPr>
              <a:t>. Xin ban </a:t>
            </a:r>
            <a:r>
              <a:rPr lang="en-US" altLang="en-US" dirty="0" err="1">
                <a:solidFill>
                  <a:srgbClr val="FFFF00"/>
                </a:solidFill>
              </a:rPr>
              <a:t>phước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cho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tôi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từng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giây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tôi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đến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đây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Ngài</a:t>
            </a:r>
            <a:r>
              <a:rPr lang="en-US" altLang="en-US" dirty="0">
                <a:solidFill>
                  <a:srgbClr val="FFFF00"/>
                </a:solidFill>
              </a:rPr>
              <a:t>!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4357</TotalTime>
  <Words>215</Words>
  <Application>Microsoft Office PowerPoint</Application>
  <PresentationFormat>On-screen Show (16:9)</PresentationFormat>
  <Paragraphs>10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Presentation1</vt:lpstr>
      <vt:lpstr>Thánh Ca 258 ÔI CHÚA,  ĐẤNG TÔI CẦN LUÔN</vt:lpstr>
      <vt:lpstr>1. Ôi Chúa, Đấng tôi cần luôn, duy Chúa nhân lành. Dịu êm ấy duy lời Chúa,  giúp tôi an bình.</vt:lpstr>
      <vt:lpstr>Mỗi phút cần Chúa giúp đỡ tôi, nương nhờ cánh Jêsus hoài. Xin ban phước cho tôi từng giây, tôi đến đây Ngài!</vt:lpstr>
      <vt:lpstr>2. Ôi Chúa, Đấng tôi cần luôn, xin Chúa luôn gần. Tà ma hết phương lừa dối, khi Chúa ở gần. </vt:lpstr>
      <vt:lpstr>Mỗi phút cần Chúa giúp đỡ tôi, nương nhờ cánh Jêsus hoài. Xin ban phước cho tôi từng giây, tôi đến đây Ngài!</vt:lpstr>
      <vt:lpstr>3. Ôi Chúa, Đấng tôi cần luôn, khi vui hay buồn. Đời tôi nếu ra ngoài Chúa, hư hỏng luông tuồng.</vt:lpstr>
      <vt:lpstr>Mỗi phút cần Chúa giúp đỡ tôi, nương nhờ cánh Jêsus hoài. Xin ban phước cho tôi từng giây, tôi đến đây Ngài!</vt:lpstr>
      <vt:lpstr>4. Ôi Chúa, Đấng tôi cần luôn, Chân thánh duy Ngài. Nguyền luôn khiến tôi thuộc Chúa, Hỡi Chúa thiên đài.</vt:lpstr>
      <vt:lpstr>Mỗi phút cần Chúa giúp đỡ tôi, nương nhờ cánh Jêsus hoài. Xin ban phước cho tôi từng giây, tôi đến đây Ngài!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 006. THAØNH TAÂM TOÂN VUA THAÙNH</dc:title>
  <dc:creator>Phan Minh Vinh An; DAM</dc:creator>
  <cp:lastModifiedBy>Phan Minh Vinh An</cp:lastModifiedBy>
  <cp:revision>278</cp:revision>
  <dcterms:created xsi:type="dcterms:W3CDTF">2010-05-25T06:43:56Z</dcterms:created>
  <dcterms:modified xsi:type="dcterms:W3CDTF">2018-11-03T03:14:33Z</dcterms:modified>
</cp:coreProperties>
</file>