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8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840A45-D019-41E8-804F-4CBB5A0A039B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230FE-AE96-4168-88E6-D6C070016E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95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2BD398-C5B4-4B10-A58C-4A9DDF18930E}" type="slidenum">
              <a:rPr lang="ru-RU" altLang="en-US">
                <a:solidFill>
                  <a:prstClr val="black"/>
                </a:solidFill>
              </a:rPr>
              <a:pPr eaLnBrk="1" hangingPunct="1"/>
              <a:t>1</a:t>
            </a:fld>
            <a:endParaRPr lang="ru-RU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92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23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461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3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4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1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5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7F959-D780-44CA-8C19-714F3D5C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259</a:t>
            </a:r>
            <a:br>
              <a:rPr lang="en-US" dirty="0"/>
            </a:br>
            <a:r>
              <a:rPr lang="en-US" dirty="0"/>
              <a:t>CANH GIỮ KÊU CẦU</a:t>
            </a:r>
          </a:p>
        </p:txBody>
      </p:sp>
    </p:spTree>
    <p:extLst>
      <p:ext uri="{BB962C8B-B14F-4D97-AF65-F5344CB8AC3E}">
        <p14:creationId xmlns:p14="http://schemas.microsoft.com/office/powerpoint/2010/main" val="21551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dạy tôi </a:t>
            </a:r>
            <a:br>
              <a:rPr lang="en-US" altLang="en-US"/>
            </a:br>
            <a:r>
              <a:rPr lang="en-US" altLang="en-US"/>
              <a:t>canh giữ kêu cầu, dầu trường hợp </a:t>
            </a:r>
            <a:br>
              <a:rPr lang="en-US" altLang="en-US"/>
            </a:br>
            <a:r>
              <a:rPr lang="en-US" altLang="en-US"/>
              <a:t>đang nguy cực.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77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ban </a:t>
            </a:r>
            <a:r>
              <a:rPr lang="en-US" altLang="en-US" dirty="0" err="1"/>
              <a:t>Thần</a:t>
            </a:r>
            <a:r>
              <a:rPr lang="en-US" altLang="en-US" dirty="0"/>
              <a:t> Linh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đấu</a:t>
            </a:r>
            <a:r>
              <a:rPr lang="en-US" altLang="en-US" dirty="0"/>
              <a:t>,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lực</a:t>
            </a:r>
            <a:r>
              <a:rPr lang="en-US" altLang="en-US" dirty="0"/>
              <a:t>, </a:t>
            </a:r>
            <a:r>
              <a:rPr lang="en-US" altLang="en-US" dirty="0" err="1"/>
              <a:t>hộ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lực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19599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Jêsus dạy tôi </a:t>
            </a:r>
            <a:br>
              <a:rPr lang="en-US" altLang="en-US"/>
            </a:br>
            <a:r>
              <a:rPr lang="en-US" altLang="en-US"/>
              <a:t>canh giữ kêu cầu, dường một kiện binh trên đời.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177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Lặng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khuyên</a:t>
            </a:r>
            <a:r>
              <a:rPr lang="en-US" altLang="en-US" dirty="0"/>
              <a:t> ai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đấu</a:t>
            </a:r>
            <a:r>
              <a:rPr lang="en-US" altLang="en-US" dirty="0"/>
              <a:t>.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.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do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6907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Jêsus dạy tôi </a:t>
            </a:r>
            <a:br>
              <a:rPr lang="en-US" altLang="en-US"/>
            </a:br>
            <a:r>
              <a:rPr lang="en-US" altLang="en-US"/>
              <a:t>canh giữ kêu cầu, </a:t>
            </a:r>
            <a:br>
              <a:rPr lang="en-US" altLang="en-US"/>
            </a:br>
            <a:r>
              <a:rPr lang="en-US" altLang="en-US"/>
              <a:t>vì gần giờ kêu </a:t>
            </a:r>
            <a:br>
              <a:rPr lang="en-US" altLang="en-US"/>
            </a:br>
            <a:r>
              <a:rPr lang="en-US" altLang="en-US"/>
              <a:t>mọi người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378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quê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.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Cha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ở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55231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dạy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canh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8579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Từ</a:t>
            </a:r>
            <a:r>
              <a:rPr lang="en-US" altLang="en-US" dirty="0"/>
              <a:t> nay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thấu</a:t>
            </a:r>
            <a:r>
              <a:rPr lang="en-US" altLang="en-US" dirty="0"/>
              <a:t> </a:t>
            </a:r>
            <a:r>
              <a:rPr lang="en-US" altLang="en-US" dirty="0" err="1"/>
              <a:t>đáo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Cuối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đài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9172469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79</Words>
  <Application>Microsoft Office PowerPoint</Application>
  <PresentationFormat>On-screen Show (16:9)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259 CANH GIỮ KÊU CẦU</vt:lpstr>
      <vt:lpstr>1. Jêsus dạy tôi  canh giữ kêu cầu, dầu trường hợp  đang nguy cực. </vt:lpstr>
      <vt:lpstr>Ngài ban Thần Linh thêm sức tranh đấu, giúp người cầu xin linh lực, hộ kẻ khẩn xin linh lực.</vt:lpstr>
      <vt:lpstr>2. Jêsus dạy tôi  canh giữ kêu cầu, dường một kiện binh trên đời. </vt:lpstr>
      <vt:lpstr>Lặng nghe Jêsus khuyên ai tranh đấu. Thắng nhờ cầu xin vâng lời. Toàn thắng chỉ do vâng lời.</vt:lpstr>
      <vt:lpstr>3. Jêsus dạy tôi  canh giữ kêu cầu,  vì gần giờ kêu  mọi người </vt:lpstr>
      <vt:lpstr>Lìa ngay trần gian,  về quê yêu dấu. Bước vào nhà Cha trên trời, cùng Chúa ở luôn trên trời.</vt:lpstr>
      <vt:lpstr>4. Jêsus dạy tôi  canh giữ kêu cầu, trọn đời nguyền  xin phục Ngài. </vt:lpstr>
      <vt:lpstr>Từ nay Ngài ôi,  đưa tôi thấu đáo. Cuối cùng được vô thiên đài, cùng Chúa bước vô thiên đài.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280</cp:revision>
  <dcterms:created xsi:type="dcterms:W3CDTF">2010-05-25T06:43:56Z</dcterms:created>
  <dcterms:modified xsi:type="dcterms:W3CDTF">2018-11-03T03:13:37Z</dcterms:modified>
</cp:coreProperties>
</file>