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50" r:id="rId3"/>
    <p:sldId id="351" r:id="rId4"/>
    <p:sldId id="352" r:id="rId5"/>
    <p:sldId id="353" r:id="rId6"/>
    <p:sldId id="356" r:id="rId7"/>
    <p:sldId id="357" r:id="rId8"/>
    <p:sldId id="354" r:id="rId9"/>
    <p:sldId id="35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D950CC-E52D-4941-B5C1-ED14EC276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185B7-2962-43D6-963C-FA8246F2A89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3F4ACA-8F7A-4CF4-A181-5EE22DD2115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2DFC979-B4D2-4AAB-9EFC-9E316043D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3290A7-11D8-4058-98D5-9F8BC8641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023C25-CE25-4BC2-A692-A5FA05278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7557-DE5F-4D07-BDEF-49D93BB7A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299230-7D6B-47C0-A4E9-CEE4CDE279D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419351A-A667-46AC-BD14-E298BE3E5F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1215E7C-A012-4484-A58F-59494449AE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6F19652-84D9-45B2-8175-2024CDD06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AFD86D-7A29-4283-BD70-56BCCA1AE64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7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67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417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992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9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2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1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2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4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9A9A5F-13AF-4002-93D0-895717ED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260</a:t>
            </a:r>
            <a:br>
              <a:rPr lang="en-US" dirty="0"/>
            </a:br>
            <a:r>
              <a:rPr lang="en-US" dirty="0"/>
              <a:t>CHÚA ÔI! XIN DÌU CON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06E0B77-5669-494C-B4A3-076418EC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1. Nhìn dòng đời dần dần trôi, Cứu Chúa </a:t>
            </a:r>
            <a:r>
              <a:rPr lang="en-US" altLang="en-US" dirty="0"/>
              <a:t>ô</a:t>
            </a:r>
            <a:r>
              <a:rPr lang="vi-VN" altLang="en-US" dirty="0"/>
              <a:t>i! Xin mau gần con, con nao sờn </a:t>
            </a:r>
            <a:br>
              <a:rPr lang="en-US" altLang="en-US" dirty="0"/>
            </a:br>
            <a:r>
              <a:rPr lang="vi-VN" altLang="en-US" dirty="0"/>
              <a:t>lòng sầu vương </a:t>
            </a:r>
            <a:br>
              <a:rPr lang="en-US" altLang="en-US" dirty="0"/>
            </a:br>
            <a:r>
              <a:rPr lang="vi-VN" altLang="en-US" dirty="0"/>
              <a:t>yếu đuối luôn.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C75A68D-58E9-4E24-B001-3A883AD3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Khi muôn hướng bão táp tuôn, bóng tối buông mây che đời con. Xin đi cùng con, và không bỏ con trong mỏi mòn.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205CDE4-A759-466D-94B2-1A6502F028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2. Đời mịt mùng ngàn ngàn phương, Cứu Chúa </a:t>
            </a:r>
            <a:r>
              <a:rPr lang="en-US" altLang="en-US" dirty="0"/>
              <a:t>ô</a:t>
            </a:r>
            <a:r>
              <a:rPr lang="vi-VN" altLang="en-US" dirty="0"/>
              <a:t>i! Xin mau dìu con, </a:t>
            </a:r>
            <a:br>
              <a:rPr lang="vi-VN" altLang="en-US" dirty="0"/>
            </a:br>
            <a:r>
              <a:rPr lang="vi-VN" altLang="en-US" dirty="0"/>
              <a:t>Xin tay Ngài đầy tình thương dẫn dắt con.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864D4EA-7912-480D-A57D-68CB743E3A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Qua mưa gió thắng khó nguy, Đuổi bóng đêm xua mây sầu tan. Xin đi cùng con, và không bỏ con khi ngày tàn.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7F64D24-C384-4D54-BE14-A994D7A79C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</a:t>
            </a:r>
            <a:r>
              <a:rPr lang="ru-RU" altLang="en-US"/>
              <a:t>H</a:t>
            </a:r>
            <a:r>
              <a:rPr lang="en-US" altLang="en-US"/>
              <a:t>ồi thuyền bềnh bồng trôi. Cứu Chúa ôi! Xin luôn phủ bao, con lo sợ nhìn </a:t>
            </a:r>
            <a:br>
              <a:rPr lang="en-US" altLang="en-US"/>
            </a:br>
            <a:r>
              <a:rPr lang="en-US" altLang="en-US"/>
              <a:t>đại dương </a:t>
            </a:r>
            <a:br>
              <a:rPr lang="en-US" altLang="en-US"/>
            </a:br>
            <a:r>
              <a:rPr lang="en-US" altLang="en-US"/>
              <a:t>sóng ngất cao.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21E1EEC-FCC3-479A-8DAF-656B07503F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altLang="en-US" dirty="0"/>
              <a:t>C</a:t>
            </a:r>
            <a:r>
              <a:rPr lang="en-US" altLang="en-US" dirty="0"/>
              <a:t>on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hãi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r>
              <a:rPr lang="en-US" altLang="en-US" dirty="0" err="1"/>
              <a:t>gió</a:t>
            </a:r>
            <a:r>
              <a:rPr lang="en-US" altLang="en-US" dirty="0"/>
              <a:t> lay, </a:t>
            </a:r>
            <a:r>
              <a:rPr lang="en-US" altLang="en-US" dirty="0" err="1"/>
              <a:t>sóng</a:t>
            </a:r>
            <a:r>
              <a:rPr lang="en-US" altLang="en-US" dirty="0"/>
              <a:t> </a:t>
            </a:r>
            <a:r>
              <a:rPr lang="en-US" altLang="en-US" dirty="0" err="1"/>
              <a:t>bấp</a:t>
            </a:r>
            <a:r>
              <a:rPr lang="en-US" altLang="en-US" dirty="0"/>
              <a:t> </a:t>
            </a:r>
            <a:r>
              <a:rPr lang="en-US" altLang="en-US" dirty="0" err="1"/>
              <a:t>bênh</a:t>
            </a:r>
            <a:r>
              <a:rPr lang="en-US" altLang="en-US" dirty="0"/>
              <a:t> </a:t>
            </a:r>
            <a:r>
              <a:rPr lang="en-US" altLang="en-US" dirty="0" err="1"/>
              <a:t>xô</a:t>
            </a:r>
            <a:r>
              <a:rPr lang="en-US" altLang="en-US" dirty="0"/>
              <a:t> con </a:t>
            </a:r>
            <a:r>
              <a:rPr lang="en-US" altLang="en-US" dirty="0" err="1"/>
              <a:t>thuyền</a:t>
            </a:r>
            <a:r>
              <a:rPr lang="en-US" altLang="en-US" dirty="0"/>
              <a:t> </a:t>
            </a:r>
            <a:r>
              <a:rPr lang="en-US" altLang="en-US" dirty="0" err="1"/>
              <a:t>chênh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đưa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con </a:t>
            </a:r>
            <a:r>
              <a:rPr lang="en-US" altLang="en-US" dirty="0" err="1"/>
              <a:t>và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con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261FB43-65F8-42A2-B497-454D32F1622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</a:t>
            </a:r>
            <a:r>
              <a:rPr lang="vi-VN" altLang="en-US" dirty="0"/>
              <a:t>. Dù ngày vàng dần dần qua, Cứu Chúa </a:t>
            </a:r>
            <a:r>
              <a:rPr lang="en-US" altLang="en-US" dirty="0"/>
              <a:t>ô</a:t>
            </a:r>
            <a:r>
              <a:rPr lang="vi-VN" altLang="en-US" dirty="0"/>
              <a:t>i! Xin ban bình an, Khi con gửi vào thời gian hết tháng năm.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AF9B667-8A72-4512-A584-E9340042E4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Theo mơ ước mái tóc xanh, cũng biến đi</a:t>
            </a:r>
            <a:r>
              <a:rPr lang="en-US" altLang="en-US" dirty="0"/>
              <a:t>,</a:t>
            </a:r>
            <a:r>
              <a:rPr lang="vi-VN" altLang="en-US" dirty="0"/>
              <a:t> </a:t>
            </a:r>
            <a:br>
              <a:rPr lang="en-US" altLang="en-US" dirty="0"/>
            </a:br>
            <a:r>
              <a:rPr lang="vi-VN" altLang="en-US" dirty="0"/>
              <a:t>phai đi mà thôi. </a:t>
            </a:r>
            <a:br>
              <a:rPr lang="vi-VN" altLang="en-US" dirty="0"/>
            </a:br>
            <a:r>
              <a:rPr lang="vi-VN" altLang="en-US" dirty="0"/>
              <a:t>Xin cho hồn con về yên nghỉ bên Cha đời đời.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4400</TotalTime>
  <Words>191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260 CHÚA ÔI! XIN DÌU CON</vt:lpstr>
      <vt:lpstr>1. Nhìn dòng đời dần dần trôi, Cứu Chúa ôi! Xin mau gần con, con nao sờn  lòng sầu vương  yếu đuối luôn. </vt:lpstr>
      <vt:lpstr>Khi muôn hướng bão táp tuôn, bóng tối buông mây che đời con. Xin đi cùng con, và không bỏ con trong mỏi mòn. </vt:lpstr>
      <vt:lpstr>2. Đời mịt mùng ngàn ngàn phương, Cứu Chúa ôi! Xin mau dìu con,  Xin tay Ngài đầy tình thương dẫn dắt con. </vt:lpstr>
      <vt:lpstr>Qua mưa gió thắng khó nguy, Đuổi bóng đêm xua mây sầu tan. Xin đi cùng con, và không bỏ con khi ngày tàn.</vt:lpstr>
      <vt:lpstr>3. Hồi thuyền bềnh bồng trôi. Cứu Chúa ôi! Xin luôn phủ bao, con lo sợ nhìn  đại dương  sóng ngất cao.</vt:lpstr>
      <vt:lpstr>Con kinh hãi thấy gió lay, sóng bấp bênh xô con thuyền chênh, xin đưa đường con và không bỏ con đi một mình.</vt:lpstr>
      <vt:lpstr>4. Dù ngày vàng dần dần qua, Cứu Chúa ôi! Xin ban bình an, Khi con gửi vào thời gian hết tháng năm. </vt:lpstr>
      <vt:lpstr>Theo mơ ước mái tóc xanh, cũng biến đi,  phai đi mà thôi.  Xin cho hồn con về yên nghỉ bên Cha đời đời.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281</cp:revision>
  <dcterms:created xsi:type="dcterms:W3CDTF">2010-05-25T06:43:56Z</dcterms:created>
  <dcterms:modified xsi:type="dcterms:W3CDTF">2018-11-03T03:17:08Z</dcterms:modified>
</cp:coreProperties>
</file>