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50" r:id="rId3"/>
    <p:sldId id="351" r:id="rId4"/>
    <p:sldId id="361" r:id="rId5"/>
    <p:sldId id="353" r:id="rId6"/>
    <p:sldId id="354" r:id="rId7"/>
    <p:sldId id="367" r:id="rId8"/>
    <p:sldId id="355" r:id="rId9"/>
    <p:sldId id="356" r:id="rId10"/>
    <p:sldId id="368" r:id="rId11"/>
    <p:sldId id="357" r:id="rId12"/>
    <p:sldId id="358" r:id="rId13"/>
    <p:sldId id="369" r:id="rId14"/>
    <p:sldId id="359" r:id="rId15"/>
    <p:sldId id="360" r:id="rId16"/>
    <p:sldId id="37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9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88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DD7B2F-B91D-4244-BF18-E503C3F88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52BA5-A4B8-409F-85D5-6C858532F93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060F738-61DB-4E6C-83B8-45B902080AB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BB9DC18-EB10-426A-847B-2A02B10F04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BB04357-4AB6-43D1-8805-C849C0347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DF4EC-A127-48DD-BE9C-71A7FCB64C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DDBE-96B0-46A3-BBEB-011AEBFB4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2257D3-916B-443A-8856-D5444CD195E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DAA5F32-C773-49EE-9658-318179BF3F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45FDCF84-3492-441A-8B54-775FE0CC08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37623A3-557E-4089-9B66-27CC17EF3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D1795E-DE86-4F1E-86EC-C3863F4E4067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871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82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2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2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8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4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1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2AB8A-D8F5-4A19-9A25-3DDA17C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261</a:t>
            </a:r>
            <a:br>
              <a:rPr lang="en-US" dirty="0"/>
            </a:br>
            <a:r>
              <a:rPr lang="en-US" dirty="0"/>
              <a:t>TIN CẬY VÂNG LỜI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7335B39-17B8-4A6A-9D86-D9F12B35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Tin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tin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16E846E-6B3B-4668-AB61-E337A55D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 Phàm nhơn chẳng thể suy lường, niềm vui của Đấng yêu thương, thực nghiệm duy kẻ vui lòng hiến trọn đời. </a:t>
            </a:r>
            <a:endParaRPr lang="ru-RU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B4BE9B3-DB52-43B0-9E9F-C46A7C2A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dạy</a:t>
            </a:r>
            <a:r>
              <a:rPr lang="en-US" altLang="en-US" dirty="0"/>
              <a:t> </a:t>
            </a:r>
            <a:r>
              <a:rPr lang="en-US" altLang="en-US" dirty="0" err="1"/>
              <a:t>bày</a:t>
            </a:r>
            <a:r>
              <a:rPr lang="en-US" altLang="en-US" dirty="0"/>
              <a:t>,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vẻ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chi </a:t>
            </a:r>
            <a:r>
              <a:rPr lang="en-US" altLang="en-US" dirty="0" err="1"/>
              <a:t>tày</a:t>
            </a:r>
            <a:r>
              <a:rPr lang="en-US" altLang="en-US" dirty="0"/>
              <a:t>,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tin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D138D44-547A-4A15-9379-F69A14AA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Tin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tin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FA38F8E-AE04-4B26-8683-C93AD674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Thần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ấn</a:t>
            </a:r>
            <a:r>
              <a:rPr lang="en-US" altLang="en-US" dirty="0"/>
              <a:t> </a:t>
            </a:r>
            <a:r>
              <a:rPr lang="en-US" altLang="en-US" dirty="0" err="1"/>
              <a:t>chứng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,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Christ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,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ở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rời</a:t>
            </a:r>
            <a:r>
              <a:rPr lang="en-US" altLang="en-US" dirty="0"/>
              <a:t>;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E835342-59C1-4B5A-BB46-F29110F1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Ngài sai khiến quyết vâng hoài. Dạ! Tôi đây đang trông Ngài. Nào hề sợ, cứ luôn tin cậy vâng lời.</a:t>
            </a:r>
            <a:endParaRPr lang="ru-RU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EE85A07-7D20-4130-8858-17123681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Tin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tin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BFAF820-2F11-4C5C-B815-7A1F971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 Cùng đi với Chúa mỗi ngày, lời Kinh Thánh sáng soi đây, được sự vinh hiển huy hoàng Chúa muôn đời; </a:t>
            </a:r>
            <a:endParaRPr lang="ru-RU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167C4CA-7611-48E5-AA5C-E1E6524C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ý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dắt</a:t>
            </a:r>
            <a:r>
              <a:rPr lang="en-US" altLang="en-US" dirty="0"/>
              <a:t> ta </a:t>
            </a:r>
            <a:r>
              <a:rPr lang="en-US" altLang="en-US" dirty="0" err="1"/>
              <a:t>hoài</a:t>
            </a:r>
            <a:r>
              <a:rPr lang="en-US" altLang="en-US" dirty="0"/>
              <a:t>,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hay tin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198721E-18FB-4C3E-9810-A02803C6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Tin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tin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2FDE632-6AC3-4AE7-A3DC-DA3C570E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chút</a:t>
            </a:r>
            <a:r>
              <a:rPr lang="en-US" altLang="en-US" dirty="0"/>
              <a:t> </a:t>
            </a:r>
            <a:r>
              <a:rPr lang="en-US" altLang="en-US" dirty="0" err="1"/>
              <a:t>mây</a:t>
            </a:r>
            <a:r>
              <a:rPr lang="en-US" altLang="en-US" dirty="0"/>
              <a:t> </a:t>
            </a:r>
            <a:r>
              <a:rPr lang="en-US" altLang="en-US" dirty="0" err="1"/>
              <a:t>mù</a:t>
            </a:r>
            <a:r>
              <a:rPr lang="en-US" altLang="en-US" dirty="0"/>
              <a:t>,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bóng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r>
              <a:rPr lang="en-US" altLang="en-US" dirty="0"/>
              <a:t> u. </a:t>
            </a:r>
            <a:br>
              <a:rPr lang="en-US" altLang="en-US" dirty="0"/>
            </a:br>
            <a:r>
              <a:rPr lang="en-US" altLang="en-US" dirty="0" err="1"/>
              <a:t>Nụ</a:t>
            </a:r>
            <a:r>
              <a:rPr lang="en-US" altLang="en-US" dirty="0"/>
              <a:t> </a:t>
            </a:r>
            <a:r>
              <a:rPr lang="en-US" altLang="en-US" dirty="0" err="1"/>
              <a:t>cười</a:t>
            </a:r>
            <a:r>
              <a:rPr lang="en-US" altLang="en-US" dirty="0"/>
              <a:t> Christ </a:t>
            </a:r>
            <a:r>
              <a:rPr lang="en-US" altLang="en-US" dirty="0" err="1"/>
              <a:t>đánh</a:t>
            </a:r>
            <a:r>
              <a:rPr lang="en-US" altLang="en-US" dirty="0"/>
              <a:t> tan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sương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A1707E4-5982-49D7-A232-1DE56B2C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thổn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bơ</a:t>
            </a:r>
            <a:r>
              <a:rPr lang="en-US" altLang="en-US" dirty="0"/>
              <a:t> </a:t>
            </a:r>
            <a:r>
              <a:rPr lang="en-US" altLang="en-US" dirty="0" err="1"/>
              <a:t>thờ</a:t>
            </a:r>
            <a:r>
              <a:rPr lang="en-US" altLang="en-US" dirty="0"/>
              <a:t>,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khóc</a:t>
            </a:r>
            <a:r>
              <a:rPr lang="en-US" altLang="en-US" dirty="0"/>
              <a:t> </a:t>
            </a:r>
            <a:r>
              <a:rPr lang="en-US" altLang="en-US" dirty="0" err="1"/>
              <a:t>lóc</a:t>
            </a:r>
            <a:r>
              <a:rPr lang="en-US" altLang="en-US" dirty="0"/>
              <a:t> </a:t>
            </a:r>
            <a:r>
              <a:rPr lang="en-US" altLang="en-US" dirty="0" err="1"/>
              <a:t>nghi</a:t>
            </a:r>
            <a:r>
              <a:rPr lang="en-US" altLang="en-US" dirty="0"/>
              <a:t> </a:t>
            </a:r>
            <a:r>
              <a:rPr lang="en-US" altLang="en-US" dirty="0" err="1"/>
              <a:t>ngờ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ta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tin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EAF0938-B5ED-4400-A94E-B818EF2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Tin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ơi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tin </a:t>
            </a:r>
            <a:r>
              <a:rPr lang="en-US" altLang="en-US" dirty="0" err="1">
                <a:solidFill>
                  <a:srgbClr val="FFFF00"/>
                </a:solidFill>
              </a:rPr>
              <a:t>cậy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49EBEA8-FD3E-482A-883C-8ED13CF4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gánh</a:t>
            </a:r>
            <a:r>
              <a:rPr lang="en-US" altLang="en-US" dirty="0"/>
              <a:t> </a:t>
            </a:r>
            <a:r>
              <a:rPr lang="en-US" altLang="en-US" dirty="0" err="1"/>
              <a:t>nặng</a:t>
            </a:r>
            <a:r>
              <a:rPr lang="en-US" altLang="en-US" dirty="0"/>
              <a:t> </a:t>
            </a:r>
            <a:r>
              <a:rPr lang="en-US" altLang="en-US" dirty="0" err="1"/>
              <a:t>nề</a:t>
            </a:r>
            <a:r>
              <a:rPr lang="en-US" altLang="en-US" dirty="0"/>
              <a:t>,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ách</a:t>
            </a:r>
            <a:r>
              <a:rPr lang="en-US" altLang="en-US" dirty="0"/>
              <a:t> </a:t>
            </a:r>
            <a:r>
              <a:rPr lang="en-US" altLang="en-US" dirty="0" err="1"/>
              <a:t>đê</a:t>
            </a:r>
            <a:r>
              <a:rPr lang="en-US" altLang="en-US" dirty="0"/>
              <a:t> </a:t>
            </a:r>
            <a:r>
              <a:rPr lang="en-US" altLang="en-US" dirty="0" err="1"/>
              <a:t>mê</a:t>
            </a:r>
            <a:r>
              <a:rPr lang="en-US" altLang="en-US" dirty="0"/>
              <a:t>,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ta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toan</a:t>
            </a:r>
            <a:r>
              <a:rPr lang="en-US" altLang="en-US" dirty="0"/>
              <a:t> </a:t>
            </a:r>
            <a:r>
              <a:rPr lang="en-US" altLang="en-US" dirty="0" err="1"/>
              <a:t>đền</a:t>
            </a:r>
            <a:r>
              <a:rPr lang="en-US" altLang="en-US" dirty="0"/>
              <a:t> </a:t>
            </a:r>
            <a:r>
              <a:rPr lang="en-US" altLang="en-US" dirty="0" err="1"/>
              <a:t>đáp</a:t>
            </a:r>
            <a:r>
              <a:rPr lang="en-US" altLang="en-US" dirty="0"/>
              <a:t> </a:t>
            </a:r>
            <a:r>
              <a:rPr lang="en-US" altLang="en-US" dirty="0" err="1"/>
              <a:t>rộng</a:t>
            </a:r>
            <a:r>
              <a:rPr lang="en-US" altLang="en-US" dirty="0"/>
              <a:t> </a:t>
            </a:r>
            <a:r>
              <a:rPr lang="en-US" altLang="en-US" dirty="0" err="1"/>
              <a:t>rời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4F2B60B-73B1-4E6F-B961-F55DAB50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bối</a:t>
            </a:r>
            <a:r>
              <a:rPr lang="en-US" altLang="en-US" dirty="0"/>
              <a:t> </a:t>
            </a:r>
            <a:r>
              <a:rPr lang="en-US" altLang="en-US" dirty="0" err="1"/>
              <a:t>rối</a:t>
            </a:r>
            <a:r>
              <a:rPr lang="en-US" altLang="en-US" dirty="0"/>
              <a:t> lo </a:t>
            </a:r>
            <a:r>
              <a:rPr lang="en-US" altLang="en-US" dirty="0" err="1"/>
              <a:t>buồn</a:t>
            </a:r>
            <a:r>
              <a:rPr lang="en-US" altLang="en-US" dirty="0"/>
              <a:t>,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nhăn</a:t>
            </a:r>
            <a:r>
              <a:rPr lang="en-US" altLang="en-US" dirty="0"/>
              <a:t> </a:t>
            </a:r>
            <a:r>
              <a:rPr lang="en-US" altLang="en-US" dirty="0" err="1"/>
              <a:t>nheo</a:t>
            </a:r>
            <a:r>
              <a:rPr lang="en-US" altLang="en-US" dirty="0"/>
              <a:t> </a:t>
            </a:r>
            <a:r>
              <a:rPr lang="en-US" altLang="en-US" dirty="0" err="1"/>
              <a:t>thẹn</a:t>
            </a:r>
            <a:r>
              <a:rPr lang="en-US" altLang="en-US" dirty="0"/>
              <a:t> </a:t>
            </a:r>
            <a:r>
              <a:rPr lang="en-US" altLang="en-US" dirty="0" err="1"/>
              <a:t>thuồng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do </a:t>
            </a:r>
            <a:br>
              <a:rPr lang="en-US" altLang="en-US" dirty="0"/>
            </a:br>
            <a:r>
              <a:rPr lang="en-US" altLang="en-US" dirty="0"/>
              <a:t>tin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4568</TotalTime>
  <Words>333</Words>
  <Application>Microsoft Office PowerPoint</Application>
  <PresentationFormat>On-screen Show (16:9)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261 TIN CẬY VÂNG LỜI</vt:lpstr>
      <vt:lpstr>1.  Cùng đi với Chúa mỗi ngày, lời Kinh Thánh sáng soi đây, được sự vinh hiển huy hoàng Chúa muôn đời; </vt:lpstr>
      <vt:lpstr>Vì vâng ý Chúa  trên trời, Ngài vui dẫn dắt ta hoài, và cùng mọi kẻ hay tin cậy vâng lời.</vt:lpstr>
      <vt:lpstr>Tin cậy vâng lời, nào nhờ cách gì trong đời, muốn hưởng phước thiên thượng ai ơi! Hằng duy tin cậy vâng lời.</vt:lpstr>
      <vt:lpstr>2.  Tuyệt nhiên chẳng chút mây mù, nầy không bóng tối âm u.  Nụ cười Christ đánh tan mọi lớp sương đời; </vt:lpstr>
      <vt:lpstr>Còn đâu thổn thức bơ thờ, còn đâu  khóc lóc nghi ngờ,  hồi mà ta quyết tâm tin cậy vâng lời.</vt:lpstr>
      <vt:lpstr>Tin cậy vâng lời, nào nhờ cách gì trong đời, muốn hưởng phước thiên thượng ai ơi! Hằng duy tin cậy vâng lời.</vt:lpstr>
      <vt:lpstr>3. Còn đâu phải gánh nặng nề, còn đâu khổ ách đê mê, mọi việc ta Chúa toan đền đáp rộng rời. </vt:lpstr>
      <vt:lpstr>Lòng không bối rối lo buồn, mặt không nhăn nheo thẹn thuồng, vì thật được phước do  tin cậy vâng lời.</vt:lpstr>
      <vt:lpstr>Tin cậy vâng lời, nào nhờ cách gì trong đời, muốn hưởng phước thiên thượng ai ơi! Hằng duy tin cậy vâng lời.</vt:lpstr>
      <vt:lpstr>4.  Phàm nhơn chẳng thể suy lường, niềm vui của Đấng yêu thương, thực nghiệm duy kẻ vui lòng hiến trọn đời. </vt:lpstr>
      <vt:lpstr>Nhờ ân điển Chúa dạy bày, sự vui vẻ ấy chi tày, thuộc mọi kẻ  quyết tâm tin cậy  vâng lời.</vt:lpstr>
      <vt:lpstr>Tin cậy vâng lời, nào nhờ cách gì trong đời, muốn hưởng phước thiên thượng ai ơi! Hằng duy tin cậy vâng lời.</vt:lpstr>
      <vt:lpstr>5. Thần linh ấn chứng trong lòng, cùng Jêsus Christ giao thông, được Ngài vui ở bên mình mãi không rời;</vt:lpstr>
      <vt:lpstr>Ngài sai khiến quyết vâng hoài. Dạ! Tôi đây đang trông Ngài. Nào hề sợ, cứ luôn tin cậy vâng lời.</vt:lpstr>
      <vt:lpstr>Tin cậy vâng lời, nào nhờ cách gì trong đời, muốn hưởng phước thiên thượng ai ơi! Hằng duy tin cậy vâng lời.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285</cp:revision>
  <dcterms:created xsi:type="dcterms:W3CDTF">2010-05-25T06:43:56Z</dcterms:created>
  <dcterms:modified xsi:type="dcterms:W3CDTF">2018-11-03T03:45:55Z</dcterms:modified>
</cp:coreProperties>
</file>