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79" r:id="rId2"/>
    <p:sldId id="258" r:id="rId3"/>
    <p:sldId id="259" r:id="rId4"/>
    <p:sldId id="260" r:id="rId5"/>
    <p:sldId id="261" r:id="rId6"/>
    <p:sldId id="262" r:id="rId7"/>
    <p:sldId id="263" r:id="rId8"/>
    <p:sldId id="280" r:id="rId9"/>
    <p:sldId id="281" r:id="rId10"/>
    <p:sldId id="266" r:id="rId11"/>
    <p:sldId id="267" r:id="rId12"/>
    <p:sldId id="282" r:id="rId13"/>
    <p:sldId id="283" r:id="rId14"/>
    <p:sldId id="271" r:id="rId15"/>
    <p:sldId id="272" r:id="rId16"/>
    <p:sldId id="284" r:id="rId17"/>
    <p:sldId id="285" r:id="rId18"/>
    <p:sldId id="275" r:id="rId19"/>
    <p:sldId id="276" r:id="rId20"/>
    <p:sldId id="286" r:id="rId21"/>
    <p:sldId id="28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ableStyles" Target="tableStyle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3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5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19C8E0-1BDA-4BC0-B2E0-5913B6914B8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6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130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7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7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2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3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5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1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1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9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9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1.jpe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8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35A4F2-2281-42A4-89E1-E14ED46B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262</a:t>
            </a:r>
            <a:br>
              <a:rPr lang="en-US" dirty="0"/>
            </a:br>
            <a:r>
              <a:rPr lang="en-US" dirty="0"/>
              <a:t>TÔI BIẾT ĐẤNG TÔI ĐANG TIN</a:t>
            </a:r>
          </a:p>
        </p:txBody>
      </p:sp>
    </p:spTree>
    <p:extLst>
      <p:ext uri="{BB962C8B-B14F-4D97-AF65-F5344CB8AC3E}">
        <p14:creationId xmlns:p14="http://schemas.microsoft.com/office/powerpoint/2010/main" val="31754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Thánh</a:t>
            </a:r>
            <a:r>
              <a:rPr lang="en-US" dirty="0"/>
              <a:t> Linh </a:t>
            </a:r>
            <a:br>
              <a:rPr lang="en-US" dirty="0"/>
            </a:b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quay </a:t>
            </a:r>
            <a:r>
              <a:rPr lang="en-US" dirty="0" err="1"/>
              <a:t>đầu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40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Chiếu</a:t>
            </a:r>
            <a:r>
              <a:rPr lang="en-US" dirty="0"/>
              <a:t> ra </a:t>
            </a:r>
            <a:r>
              <a:rPr lang="en-US" dirty="0" err="1"/>
              <a:t>Jêsus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Thánh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và</a:t>
            </a:r>
            <a:r>
              <a:rPr lang="en-US" dirty="0"/>
              <a:t> ban </a:t>
            </a:r>
            <a:r>
              <a:rPr lang="en-US" dirty="0" err="1"/>
              <a:t>cho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đức</a:t>
            </a:r>
            <a:r>
              <a:rPr lang="en-US" dirty="0"/>
              <a:t> tin </a:t>
            </a:r>
            <a:r>
              <a:rPr lang="en-US" dirty="0" err="1"/>
              <a:t>nầy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77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Dầu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vậy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bởi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chính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Đấng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đang</a:t>
            </a:r>
            <a:r>
              <a:rPr lang="en-US" dirty="0">
                <a:solidFill>
                  <a:srgbClr val="FFFF00"/>
                </a:solidFill>
              </a:rPr>
              <a:t> tin, </a:t>
            </a:r>
            <a:r>
              <a:rPr lang="en-US" dirty="0" err="1">
                <a:solidFill>
                  <a:srgbClr val="FFFF00"/>
                </a:solidFill>
              </a:rPr>
              <a:t>nên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quyết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không</a:t>
            </a:r>
            <a:r>
              <a:rPr lang="en-US" dirty="0">
                <a:solidFill>
                  <a:srgbClr val="FFFF00"/>
                </a:solidFill>
              </a:rPr>
              <a:t> e </a:t>
            </a:r>
            <a:r>
              <a:rPr lang="en-US" dirty="0" err="1">
                <a:solidFill>
                  <a:srgbClr val="FFFF00"/>
                </a:solidFill>
              </a:rPr>
              <a:t>thẹn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nguyện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dâng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thân</a:t>
            </a:r>
            <a:r>
              <a:rPr lang="en-US"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linh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nầy</a:t>
            </a:r>
            <a:r>
              <a:rPr lang="en-US" dirty="0">
                <a:solidFill>
                  <a:srgbClr val="FFFF00"/>
                </a:solidFill>
              </a:rPr>
              <a:t>.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55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Kìa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Đấng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ấy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vẫn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đủ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linh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năng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gìn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trọn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đời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sống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đến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ngày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ấy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2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phước</a:t>
            </a:r>
            <a:r>
              <a:rPr lang="en-US" dirty="0"/>
              <a:t> ra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30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nan,</a:t>
            </a:r>
            <a:br>
              <a:rPr lang="en-US" dirty="0"/>
            </a:b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quang</a:t>
            </a:r>
            <a:br>
              <a:rPr lang="en-US" dirty="0"/>
            </a:b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52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Dầu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vậy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bởi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chính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Đấng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đang</a:t>
            </a:r>
            <a:r>
              <a:rPr lang="en-US" dirty="0">
                <a:solidFill>
                  <a:srgbClr val="FFFF00"/>
                </a:solidFill>
              </a:rPr>
              <a:t> tin, </a:t>
            </a:r>
            <a:r>
              <a:rPr lang="en-US" dirty="0" err="1">
                <a:solidFill>
                  <a:srgbClr val="FFFF00"/>
                </a:solidFill>
              </a:rPr>
              <a:t>nên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quyết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không</a:t>
            </a:r>
            <a:r>
              <a:rPr lang="en-US" dirty="0">
                <a:solidFill>
                  <a:srgbClr val="FFFF00"/>
                </a:solidFill>
              </a:rPr>
              <a:t> e </a:t>
            </a:r>
            <a:r>
              <a:rPr lang="en-US" dirty="0" err="1">
                <a:solidFill>
                  <a:srgbClr val="FFFF00"/>
                </a:solidFill>
              </a:rPr>
              <a:t>thẹn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nguyện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dâng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thân</a:t>
            </a:r>
            <a:r>
              <a:rPr lang="en-US"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linh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nầy</a:t>
            </a:r>
            <a:r>
              <a:rPr lang="en-US" dirty="0">
                <a:solidFill>
                  <a:srgbClr val="FFFF00"/>
                </a:solidFill>
              </a:rPr>
              <a:t>.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47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Kìa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Đấng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ấy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vẫn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đủ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linh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năng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gìn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trọn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đời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sống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đến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ngày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ấy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1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Christ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lâm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khuya</a:t>
            </a:r>
            <a:r>
              <a:rPr lang="en-US" dirty="0"/>
              <a:t> hay </a:t>
            </a:r>
            <a:r>
              <a:rPr lang="en-US" dirty="0" err="1"/>
              <a:t>giữa</a:t>
            </a:r>
            <a:r>
              <a:rPr lang="en-US" dirty="0"/>
              <a:t> ban </a:t>
            </a:r>
            <a:r>
              <a:rPr lang="en-US" dirty="0" err="1"/>
              <a:t>ngày</a:t>
            </a:r>
            <a:r>
              <a:rPr lang="en-US" dirty="0"/>
              <a:t>,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Biết đâu tôi sẽ </a:t>
            </a:r>
            <a:br>
              <a:rPr lang="en-US"/>
            </a:br>
            <a:r>
              <a:rPr lang="en-US"/>
              <a:t>phải ngủ nay mai, hoặc lên không trung gặp Ngài.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68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1. Vì sao tôi hưởng ân điển hôm nay, </a:t>
            </a:r>
            <a:br>
              <a:rPr lang="en-US"/>
            </a:br>
            <a:r>
              <a:rPr lang="en-US"/>
              <a:t>thật không </a:t>
            </a:r>
            <a:br>
              <a:rPr lang="en-US"/>
            </a:br>
            <a:r>
              <a:rPr lang="en-US"/>
              <a:t>phương thế phô bày.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2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Dầu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vậy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bởi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chính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Đấng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đang</a:t>
            </a:r>
            <a:r>
              <a:rPr lang="en-US" dirty="0">
                <a:solidFill>
                  <a:srgbClr val="FFFF00"/>
                </a:solidFill>
              </a:rPr>
              <a:t> tin, </a:t>
            </a:r>
            <a:r>
              <a:rPr lang="en-US" dirty="0" err="1">
                <a:solidFill>
                  <a:srgbClr val="FFFF00"/>
                </a:solidFill>
              </a:rPr>
              <a:t>nên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quyết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không</a:t>
            </a:r>
            <a:r>
              <a:rPr lang="en-US" dirty="0">
                <a:solidFill>
                  <a:srgbClr val="FFFF00"/>
                </a:solidFill>
              </a:rPr>
              <a:t> e </a:t>
            </a:r>
            <a:r>
              <a:rPr lang="en-US" dirty="0" err="1">
                <a:solidFill>
                  <a:srgbClr val="FFFF00"/>
                </a:solidFill>
              </a:rPr>
              <a:t>thẹn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nguyện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dâng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thân</a:t>
            </a:r>
            <a:r>
              <a:rPr lang="en-US"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linh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nầy</a:t>
            </a:r>
            <a:r>
              <a:rPr lang="en-US" dirty="0">
                <a:solidFill>
                  <a:srgbClr val="FFFF00"/>
                </a:solidFill>
              </a:rPr>
              <a:t>.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70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Kìa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Đấng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ấy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vẫn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đủ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linh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năng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gìn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trọn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đời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sống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đến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ngày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ấy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1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tội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hôn</a:t>
            </a:r>
            <a:r>
              <a:rPr lang="en-US" dirty="0"/>
              <a:t> </a:t>
            </a:r>
            <a:r>
              <a:rPr lang="en-US" dirty="0" err="1"/>
              <a:t>mê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Christ </a:t>
            </a:r>
            <a:r>
              <a:rPr lang="en-US" dirty="0" err="1"/>
              <a:t>đem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46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Dầu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vậy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bởi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chính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Đấng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đang</a:t>
            </a:r>
            <a:r>
              <a:rPr lang="en-US" dirty="0">
                <a:solidFill>
                  <a:srgbClr val="FFFF00"/>
                </a:solidFill>
              </a:rPr>
              <a:t> tin, </a:t>
            </a:r>
            <a:r>
              <a:rPr lang="en-US" dirty="0" err="1">
                <a:solidFill>
                  <a:srgbClr val="FFFF00"/>
                </a:solidFill>
              </a:rPr>
              <a:t>nên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quyết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không</a:t>
            </a:r>
            <a:r>
              <a:rPr lang="en-US" dirty="0">
                <a:solidFill>
                  <a:srgbClr val="FFFF00"/>
                </a:solidFill>
              </a:rPr>
              <a:t> e </a:t>
            </a:r>
            <a:r>
              <a:rPr lang="en-US" dirty="0" err="1">
                <a:solidFill>
                  <a:srgbClr val="FFFF00"/>
                </a:solidFill>
              </a:rPr>
              <a:t>thẹn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nguyện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dâng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thân</a:t>
            </a:r>
            <a:r>
              <a:rPr lang="en-US"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linh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nầy</a:t>
            </a:r>
            <a:r>
              <a:rPr lang="en-US" dirty="0">
                <a:solidFill>
                  <a:srgbClr val="FFFF00"/>
                </a:solidFill>
              </a:rPr>
              <a:t>.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5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Kìa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Đấng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ấy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vẫn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đủ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linh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năng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gìn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trọn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đời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sống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đến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ngày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ấy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1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2. Vì sao Chân Chúa ban đức tin đây, </a:t>
            </a:r>
            <a:br>
              <a:rPr lang="en-US"/>
            </a:br>
            <a:r>
              <a:rPr lang="en-US"/>
              <a:t>mà tôi được cứu </a:t>
            </a:r>
            <a:br>
              <a:rPr lang="en-US"/>
            </a:br>
            <a:r>
              <a:rPr lang="en-US"/>
              <a:t>thể nầy.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40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Lúc</a:t>
            </a:r>
            <a:r>
              <a:rPr lang="en-US" dirty="0"/>
              <a:t> tin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Thánh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an </a:t>
            </a:r>
            <a:r>
              <a:rPr lang="en-US" dirty="0" err="1"/>
              <a:t>khương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am </a:t>
            </a:r>
            <a:r>
              <a:rPr lang="en-US" dirty="0" err="1"/>
              <a:t>tường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Dầu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vậy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bởi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chính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Đấng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đang</a:t>
            </a:r>
            <a:r>
              <a:rPr lang="en-US" dirty="0">
                <a:solidFill>
                  <a:srgbClr val="FFFF00"/>
                </a:solidFill>
              </a:rPr>
              <a:t> tin, </a:t>
            </a:r>
            <a:r>
              <a:rPr lang="en-US" dirty="0" err="1">
                <a:solidFill>
                  <a:srgbClr val="FFFF00"/>
                </a:solidFill>
              </a:rPr>
              <a:t>nên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quyết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không</a:t>
            </a:r>
            <a:r>
              <a:rPr lang="en-US" dirty="0">
                <a:solidFill>
                  <a:srgbClr val="FFFF00"/>
                </a:solidFill>
              </a:rPr>
              <a:t> e </a:t>
            </a:r>
            <a:r>
              <a:rPr lang="en-US" dirty="0" err="1">
                <a:solidFill>
                  <a:srgbClr val="FFFF00"/>
                </a:solidFill>
              </a:rPr>
              <a:t>thẹn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nguyện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dâng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thân</a:t>
            </a:r>
            <a:r>
              <a:rPr lang="en-US"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linh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nầy</a:t>
            </a:r>
            <a:r>
              <a:rPr lang="en-US" dirty="0">
                <a:solidFill>
                  <a:srgbClr val="FFFF00"/>
                </a:solidFill>
              </a:rPr>
              <a:t>. 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Kìa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Đấng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ấy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vẫn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đủ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linh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năng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gìn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trọn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đời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sống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tôi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đến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ngày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ấy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305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229</Words>
  <Application>Microsoft Office PowerPoint</Application>
  <PresentationFormat>On-screen Show (16:9)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262 TÔI BIẾT ĐẤNG TÔI ĐANG TIN</vt:lpstr>
      <vt:lpstr>1. Vì sao tôi hưởng ân điển hôm nay,  thật không  phương thế phô bày. </vt:lpstr>
      <vt:lpstr>Bởi đâu tôi vốn tội lỗi hôn mê, mà Christ đem huyết mua về.</vt:lpstr>
      <vt:lpstr>Dầu vậy, bởi biết chính Đấng tôi đang tin, nên quyết không e thẹn, nguyện dâng thân, linh nầy. </vt:lpstr>
      <vt:lpstr>Kìa Đấng ấy vẫn  đủ linh năng  gìn trọn đời sống  tôi đến ngày ấy.</vt:lpstr>
      <vt:lpstr>2. Vì sao Chân Chúa ban đức tin đây,  mà tôi được cứu  thể nầy. </vt:lpstr>
      <vt:lpstr>Lúc tin Kinh Thánh lòng thấy an khương,  thật tôi khôn thế  am tường.</vt:lpstr>
      <vt:lpstr>Dầu vậy, bởi biết chính Đấng tôi đang tin, nên quyết không e thẹn, nguyện dâng thân, linh nầy. </vt:lpstr>
      <vt:lpstr>Kìa Đấng ấy vẫn  đủ linh năng  gìn trọn đời sống  tôi đến ngày ấy.</vt:lpstr>
      <vt:lpstr>3. Thật tôi không hiểu quyền Thánh Linh  sao làm cho nhân thế quay đầu. </vt:lpstr>
      <vt:lpstr>Chiếu ra Jêsus từ Thánh Kinh đây  và ban cho  đức tin nầy.</vt:lpstr>
      <vt:lpstr>Dầu vậy, bởi biết chính Đấng tôi đang tin, nên quyết không e thẹn, nguyện dâng thân, linh nầy. </vt:lpstr>
      <vt:lpstr>Kìa Đấng ấy vẫn  đủ linh năng  gìn trọn đời sống  tôi đến ngày ấy.</vt:lpstr>
      <vt:lpstr>4. Thật tôi không hiểu họa phước ra sao rồi đây  xảy đến thế nào. </vt:lpstr>
      <vt:lpstr>Bước tôi trên lối  mờ tối gian nan, hoặc trong quang cảnh ngày vàng.</vt:lpstr>
      <vt:lpstr>Dầu vậy, bởi biết chính Đấng tôi đang tin, nên quyết không e thẹn, nguyện dâng thân, linh nầy. </vt:lpstr>
      <vt:lpstr>Kìa Đấng ấy vẫn  đủ linh năng  gìn trọn đời sống  tôi đến ngày ấy.</vt:lpstr>
      <vt:lpstr>5. Thật tôi không hiểu Christ tái lâm đây, hoặc khuya hay giữa ban ngày, </vt:lpstr>
      <vt:lpstr>Biết đâu tôi sẽ  phải ngủ nay mai, hoặc lên không trung gặp Ngài.</vt:lpstr>
      <vt:lpstr>Dầu vậy, bởi biết chính Đấng tôi đang tin, nên quyết không e thẹn, nguyện dâng thân, linh nầy. </vt:lpstr>
      <vt:lpstr>Kìa Đấng ấy vẫn  đủ linh năng  gìn trọn đời sống  tôi đến ngày ấy.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An; Windows User</dc:creator>
  <cp:lastModifiedBy>Phan Minh Vinh An</cp:lastModifiedBy>
  <cp:revision>5</cp:revision>
  <dcterms:created xsi:type="dcterms:W3CDTF">2017-11-18T13:18:59Z</dcterms:created>
  <dcterms:modified xsi:type="dcterms:W3CDTF">2018-11-03T03:53:47Z</dcterms:modified>
</cp:coreProperties>
</file>