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sldIdLst>
    <p:sldId id="349" r:id="rId2"/>
    <p:sldId id="350" r:id="rId3"/>
    <p:sldId id="351" r:id="rId4"/>
    <p:sldId id="352" r:id="rId5"/>
    <p:sldId id="355" r:id="rId6"/>
    <p:sldId id="353" r:id="rId7"/>
    <p:sldId id="357" r:id="rId8"/>
    <p:sldId id="354" r:id="rId9"/>
    <p:sldId id="3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15" Type="http://schemas.openxmlformats.org/officeDocument/2006/relationships/tableStyles" Target="tableStyle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0791E8-67A0-4F39-ACCF-6C4935B68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A2960-2A5E-46E9-9F94-F04F181E2FF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B4353E0-E33D-4198-BE15-BC5C58F23E0E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B551C7A-EAAD-4987-80E3-81CC8C650B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2971756-D1AD-4F8D-A962-062C15BC2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76821-752B-4094-87C0-1EA90D3713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B9F51-E679-4728-9418-1B9BA1259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235137-F8CB-4D0E-AC33-742F84D9C591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A0E98C3E-F959-4DB7-A572-4B546E07CF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77095462-A9C2-412F-A4C5-C48C733077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C3C14A22-93AE-4F2C-A621-A4B6534D5B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013976-5618-44B4-81B9-39363576F3F2}" type="slidenum">
              <a:rPr lang="ru-RU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2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2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3832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896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0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3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2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5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2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7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5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55F9D3-6A3F-4A50-8FCE-A36DD0EC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263</a:t>
            </a:r>
            <a:br>
              <a:rPr lang="en-US" dirty="0"/>
            </a:br>
            <a:r>
              <a:rPr lang="en-US" dirty="0"/>
              <a:t>CHRIST NẮM TAY TÔI </a:t>
            </a:r>
            <a:br>
              <a:rPr lang="en-US" dirty="0"/>
            </a:br>
            <a:r>
              <a:rPr lang="en-US" dirty="0"/>
              <a:t>THẬT CHẶT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434717E8-0B36-4DE1-BAF0-2025314FAC5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đức</a:t>
            </a:r>
            <a:r>
              <a:rPr lang="en-US" altLang="en-US" dirty="0"/>
              <a:t> tin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sợ</a:t>
            </a:r>
            <a:r>
              <a:rPr lang="en-US" altLang="en-US" dirty="0"/>
              <a:t> </a:t>
            </a:r>
            <a:r>
              <a:rPr lang="en-US" altLang="en-US" dirty="0" err="1"/>
              <a:t>hóa</a:t>
            </a:r>
            <a:r>
              <a:rPr lang="en-US" altLang="en-US" dirty="0"/>
              <a:t> </a:t>
            </a:r>
            <a:r>
              <a:rPr lang="en-US" altLang="en-US" dirty="0" err="1"/>
              <a:t>sờn</a:t>
            </a:r>
            <a:r>
              <a:rPr lang="en-US" altLang="en-US" dirty="0"/>
              <a:t>, Christ </a:t>
            </a:r>
            <a:r>
              <a:rPr lang="en-US" altLang="en-US" dirty="0" err="1"/>
              <a:t>nắm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chặt</a:t>
            </a:r>
            <a:r>
              <a:rPr lang="en-US" altLang="en-US" dirty="0"/>
              <a:t>; </a:t>
            </a:r>
            <a:r>
              <a:rPr lang="en-US" altLang="en-US" dirty="0" err="1"/>
              <a:t>Tuy</a:t>
            </a:r>
            <a:r>
              <a:rPr lang="en-US" altLang="en-US" dirty="0"/>
              <a:t> Sa-tan </a:t>
            </a:r>
            <a:r>
              <a:rPr lang="en-US" altLang="en-US" dirty="0" err="1"/>
              <a:t>mưu</a:t>
            </a:r>
            <a:r>
              <a:rPr lang="en-US" altLang="en-US" dirty="0"/>
              <a:t> </a:t>
            </a:r>
            <a:r>
              <a:rPr lang="en-US" altLang="en-US" dirty="0" err="1"/>
              <a:t>hại</a:t>
            </a:r>
            <a:r>
              <a:rPr lang="en-US" altLang="en-US" dirty="0"/>
              <a:t> </a:t>
            </a:r>
            <a:r>
              <a:rPr lang="en-US" altLang="en-US" dirty="0" err="1"/>
              <a:t>lắm</a:t>
            </a:r>
            <a:r>
              <a:rPr lang="en-US" altLang="en-US" dirty="0"/>
              <a:t> </a:t>
            </a:r>
            <a:r>
              <a:rPr lang="en-US" altLang="en-US" dirty="0" err="1"/>
              <a:t>cơn</a:t>
            </a:r>
            <a:r>
              <a:rPr lang="en-US" altLang="en-US" dirty="0"/>
              <a:t>,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gìn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chắc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A3185C3-DC91-4997-AD37-742FAF0677F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Christ </a:t>
            </a:r>
            <a:r>
              <a:rPr lang="en-US" altLang="en-US" dirty="0" err="1">
                <a:solidFill>
                  <a:srgbClr val="FFFF00"/>
                </a:solidFill>
              </a:rPr>
              <a:t>nắm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chặt</a:t>
            </a:r>
            <a:r>
              <a:rPr lang="en-US" altLang="en-US" dirty="0">
                <a:solidFill>
                  <a:srgbClr val="FFFF00"/>
                </a:solidFill>
              </a:rPr>
              <a:t>, Christ </a:t>
            </a:r>
            <a:r>
              <a:rPr lang="en-US" altLang="en-US" dirty="0" err="1">
                <a:solidFill>
                  <a:srgbClr val="FFFF00"/>
                </a:solidFill>
              </a:rPr>
              <a:t>nắm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chặt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nắm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chặt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E5F7282-CA0D-4FD2-BE1F-C9B9A314078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thấy</a:t>
            </a:r>
            <a:r>
              <a:rPr lang="en-US" altLang="en-US" dirty="0"/>
              <a:t> </a:t>
            </a:r>
            <a:r>
              <a:rPr lang="en-US" altLang="en-US" dirty="0" err="1"/>
              <a:t>khôn</a:t>
            </a:r>
            <a:r>
              <a:rPr lang="en-US" altLang="en-US" dirty="0"/>
              <a:t> </a:t>
            </a:r>
            <a:r>
              <a:rPr lang="en-US" altLang="en-US" dirty="0" err="1"/>
              <a:t>bề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bảo</a:t>
            </a:r>
            <a:r>
              <a:rPr lang="en-US" altLang="en-US" dirty="0"/>
              <a:t> </a:t>
            </a:r>
            <a:r>
              <a:rPr lang="en-US" altLang="en-US" dirty="0" err="1"/>
              <a:t>thân</a:t>
            </a:r>
            <a:r>
              <a:rPr lang="en-US" altLang="en-US" dirty="0"/>
              <a:t>, Christ </a:t>
            </a:r>
            <a:r>
              <a:rPr lang="en-US" altLang="en-US" dirty="0" err="1"/>
              <a:t>nắm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chặt</a:t>
            </a:r>
            <a:r>
              <a:rPr lang="en-US" altLang="en-US" dirty="0"/>
              <a:t>. </a:t>
            </a:r>
            <a:r>
              <a:rPr lang="en-US" altLang="en-US" dirty="0" err="1"/>
              <a:t>Tuy</a:t>
            </a:r>
            <a:r>
              <a:rPr lang="en-US" altLang="en-US" dirty="0"/>
              <a:t> </a:t>
            </a:r>
            <a:r>
              <a:rPr lang="en-US" altLang="en-US" dirty="0" err="1"/>
              <a:t>ái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nguội</a:t>
            </a:r>
            <a:r>
              <a:rPr lang="en-US" altLang="en-US" dirty="0"/>
              <a:t> </a:t>
            </a:r>
            <a:r>
              <a:rPr lang="en-US" altLang="en-US" dirty="0" err="1"/>
              <a:t>xuống</a:t>
            </a:r>
            <a:r>
              <a:rPr lang="en-US" altLang="en-US" dirty="0"/>
              <a:t> </a:t>
            </a:r>
            <a:r>
              <a:rPr lang="en-US" altLang="en-US" dirty="0" err="1"/>
              <a:t>dần</a:t>
            </a:r>
            <a:r>
              <a:rPr lang="en-US" altLang="en-US" dirty="0"/>
              <a:t>,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gìn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chắc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AE076B-BA45-480F-9C3B-E2A0F4F28C1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Christ </a:t>
            </a:r>
            <a:r>
              <a:rPr lang="en-US" altLang="en-US" dirty="0" err="1">
                <a:solidFill>
                  <a:srgbClr val="FFFF00"/>
                </a:solidFill>
              </a:rPr>
              <a:t>nắm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chặt</a:t>
            </a:r>
            <a:r>
              <a:rPr lang="en-US" altLang="en-US" dirty="0">
                <a:solidFill>
                  <a:srgbClr val="FFFF00"/>
                </a:solidFill>
              </a:rPr>
              <a:t>, Christ </a:t>
            </a:r>
            <a:r>
              <a:rPr lang="en-US" altLang="en-US" dirty="0" err="1">
                <a:solidFill>
                  <a:srgbClr val="FFFF00"/>
                </a:solidFill>
              </a:rPr>
              <a:t>nắm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chặt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nắm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chặt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5535BFD-2F3F-4D4C-82AC-DEF66BDD731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Do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trọng</a:t>
            </a:r>
            <a:r>
              <a:rPr lang="en-US" altLang="en-US" dirty="0"/>
              <a:t> </a:t>
            </a:r>
            <a:r>
              <a:rPr lang="en-US" altLang="en-US" dirty="0" err="1"/>
              <a:t>quý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, Christ </a:t>
            </a:r>
            <a:r>
              <a:rPr lang="en-US" altLang="en-US" dirty="0" err="1"/>
              <a:t>nắm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chặt</a:t>
            </a:r>
            <a:r>
              <a:rPr lang="en-US" altLang="en-US" dirty="0"/>
              <a:t>. Bao </a:t>
            </a:r>
            <a:r>
              <a:rPr lang="en-US" altLang="en-US" dirty="0" err="1"/>
              <a:t>kẻ</a:t>
            </a:r>
            <a:r>
              <a:rPr lang="en-US" altLang="en-US" dirty="0"/>
              <a:t> Christ </a:t>
            </a:r>
            <a:r>
              <a:rPr lang="en-US" altLang="en-US" dirty="0" err="1"/>
              <a:t>mua</a:t>
            </a:r>
            <a:r>
              <a:rPr lang="en-US" altLang="en-US" dirty="0"/>
              <a:t> </a:t>
            </a:r>
            <a:r>
              <a:rPr lang="en-US" altLang="en-US" dirty="0" err="1"/>
              <a:t>đẹp</a:t>
            </a:r>
            <a:r>
              <a:rPr lang="en-US" altLang="en-US" dirty="0"/>
              <a:t> ý </a:t>
            </a:r>
            <a:r>
              <a:rPr lang="en-US" altLang="en-US" dirty="0" err="1"/>
              <a:t>Ngài</a:t>
            </a:r>
            <a:r>
              <a:rPr lang="en-US" altLang="en-US" dirty="0"/>
              <a:t>,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gìn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chắc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56AFD6B-146E-4DC7-8CC4-F6DAAC495B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Christ </a:t>
            </a:r>
            <a:r>
              <a:rPr lang="en-US" altLang="en-US" dirty="0" err="1">
                <a:solidFill>
                  <a:srgbClr val="FFFF00"/>
                </a:solidFill>
              </a:rPr>
              <a:t>nắm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chặt</a:t>
            </a:r>
            <a:r>
              <a:rPr lang="en-US" altLang="en-US" dirty="0">
                <a:solidFill>
                  <a:srgbClr val="FFFF00"/>
                </a:solidFill>
              </a:rPr>
              <a:t>, Christ </a:t>
            </a:r>
            <a:r>
              <a:rPr lang="en-US" altLang="en-US" dirty="0" err="1">
                <a:solidFill>
                  <a:srgbClr val="FFFF00"/>
                </a:solidFill>
              </a:rPr>
              <a:t>nắm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chặt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nắm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chặt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2B6F6FA-741D-47E9-84A8-5881CC67686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Christ chẳng buông hồn nầy đắm trôi, Christ nắm tôi thật chặt. Đem giá mua tôi trọn cả rồi, Ngài luôn gìn tôi chắc.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B149F75B-5497-40C0-8767-B24D9E35FFE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Christ </a:t>
            </a:r>
            <a:r>
              <a:rPr lang="en-US" altLang="en-US" dirty="0" err="1">
                <a:solidFill>
                  <a:srgbClr val="FFFF00"/>
                </a:solidFill>
              </a:rPr>
              <a:t>nắm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chặt</a:t>
            </a:r>
            <a:r>
              <a:rPr lang="en-US" altLang="en-US" dirty="0">
                <a:solidFill>
                  <a:srgbClr val="FFFF00"/>
                </a:solidFill>
              </a:rPr>
              <a:t>, Christ </a:t>
            </a:r>
            <a:r>
              <a:rPr lang="en-US" altLang="en-US" dirty="0" err="1">
                <a:solidFill>
                  <a:srgbClr val="FFFF00"/>
                </a:solidFill>
              </a:rPr>
              <a:t>nắm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chặt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nắm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chặt</a:t>
            </a:r>
            <a:r>
              <a:rPr lang="en-US" altLang="en-US">
                <a:solidFill>
                  <a:srgbClr val="FFFF00"/>
                </a:solidFill>
              </a:rPr>
              <a:t>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4553</TotalTime>
  <Words>212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263 CHRIST NẮM TAY TÔI  THẬT CHẶT</vt:lpstr>
      <vt:lpstr>1. Khi đức tin vì sợ hóa sờn, Christ nắm tôi thật chặt; Tuy Sa-tan mưu hại lắm cơn, Ngài luôn gìn  tôi chắc.</vt:lpstr>
      <vt:lpstr>Christ nắm tôi thật chặt, Christ nắm tôi thật chặt, Ngài yêu thương tôi rất thiết tha, Ngài nắm tôi  thật chặt.</vt:lpstr>
      <vt:lpstr>2. Khi thấy khôn bề tự bảo thân, Christ nắm tôi thật chặt. Tuy ái tâm tôi nguội xuống dần, Ngài luôn gìn tôi chắc.</vt:lpstr>
      <vt:lpstr>Christ nắm tôi thật chặt, Christ nắm tôi thật chặt, Ngài yêu thương tôi rất thiết tha, Ngài nắm tôi  thật chặt.</vt:lpstr>
      <vt:lpstr>3. Do Chúa tôi được trọng quý thay, Christ nắm tôi thật chặt. Bao kẻ Christ mua đẹp ý Ngài, Ngài luôn gìn tôi chắc.</vt:lpstr>
      <vt:lpstr>Christ nắm tôi thật chặt, Christ nắm tôi thật chặt, Ngài yêu thương tôi rất thiết tha, Ngài nắm tôi  thật chặt.</vt:lpstr>
      <vt:lpstr>4. Christ chẳng buông hồn nầy đắm trôi, Christ nắm tôi thật chặt. Đem giá mua tôi trọn cả rồi, Ngài luôn gìn tôi chắc.</vt:lpstr>
      <vt:lpstr>Christ nắm tôi thật chặt, Christ nắm tôi thật chặt, Ngài yêu thương tôi rất thiết tha, Ngài nắm tôi  thật chặt.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284</cp:revision>
  <dcterms:created xsi:type="dcterms:W3CDTF">2010-05-25T06:43:56Z</dcterms:created>
  <dcterms:modified xsi:type="dcterms:W3CDTF">2018-11-03T04:02:54Z</dcterms:modified>
</cp:coreProperties>
</file>