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1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5" r:id="rId15"/>
    <p:sldId id="366" r:id="rId16"/>
    <p:sldId id="367" r:id="rId17"/>
    <p:sldId id="362" r:id="rId18"/>
    <p:sldId id="363" r:id="rId19"/>
    <p:sldId id="3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6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60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CC03F0-BA20-4A00-A8EB-375DB1A281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B754D-B09C-46CE-A2BA-BB6BD4F130A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9BD710A-B142-4BE2-BCF3-FC803C5358EE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EDBFF20-D98E-40BD-AD4A-F0A08010C9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D221F41-B4DE-4AFE-B3A3-00463DDA0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97A6A-F203-45F4-9E2E-1A4DB6D882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317C6-C833-41DF-A0E5-6742F2F7F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CF420C-07AD-48E1-B539-75E426E055C7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297ACD6D-7F75-4F6A-9BF2-09553ACEBA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B76DEC5F-A654-4423-837C-DED8A137E5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E0D29837-008D-452D-AD6C-483AD9FD03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EB6345A-E7FF-4150-9C77-26B25E627E93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24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37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981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874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58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7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0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39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8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5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70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7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4236B0-0F84-4040-928A-B86FDE295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264</a:t>
            </a:r>
            <a:br>
              <a:rPr lang="vi-VN" dirty="0"/>
            </a:br>
            <a:r>
              <a:rPr lang="vi-VN" dirty="0"/>
              <a:t>CĂN CƠ KIÊN CỐ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5F3E576-4BF8-4A3F-B605-1B742540826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khổ</a:t>
            </a:r>
            <a:r>
              <a:rPr lang="en-US" altLang="en-US" dirty="0"/>
              <a:t> </a:t>
            </a:r>
            <a:r>
              <a:rPr lang="en-US" altLang="en-US" dirty="0" err="1"/>
              <a:t>đau</a:t>
            </a:r>
            <a:r>
              <a:rPr lang="en-US" altLang="en-US" dirty="0"/>
              <a:t> con </a:t>
            </a:r>
            <a:r>
              <a:rPr lang="en-US" altLang="en-US" dirty="0" err="1"/>
              <a:t>chịu</a:t>
            </a:r>
            <a:r>
              <a:rPr lang="en-US" altLang="en-US" dirty="0"/>
              <a:t> Ta </a:t>
            </a:r>
            <a:r>
              <a:rPr lang="en-US" altLang="en-US" dirty="0" err="1"/>
              <a:t>phiếu</a:t>
            </a:r>
            <a:r>
              <a:rPr lang="en-US" altLang="en-US" dirty="0"/>
              <a:t> </a:t>
            </a:r>
            <a:r>
              <a:rPr lang="en-US" altLang="en-US" dirty="0" err="1"/>
              <a:t>trắng</a:t>
            </a:r>
            <a:r>
              <a:rPr lang="en-US" altLang="en-US" dirty="0"/>
              <a:t> con </a:t>
            </a:r>
            <a:r>
              <a:rPr lang="en-US" altLang="en-US" dirty="0" err="1"/>
              <a:t>toàn</a:t>
            </a:r>
            <a:r>
              <a:rPr lang="en-US" altLang="en-US" dirty="0"/>
              <a:t> </a:t>
            </a:r>
            <a:r>
              <a:rPr lang="en-US" altLang="en-US" dirty="0" err="1"/>
              <a:t>vẹn</a:t>
            </a:r>
            <a:r>
              <a:rPr lang="en-US" altLang="en-US" dirty="0"/>
              <a:t>”.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DA66322-3528-4224-9833-5881EE026C5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“Khi con bị trong lửa hừng rèn thử, đương khiếp kinh, ơn Ta dư dật hằng nâng đỡ con được bình tịnh;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A3E9731-86A9-4B08-9CE8-C9AF105FC61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Hồn phách vẫn yên ổn, chẳng chút sém trong lửa hồng. Duy luyện sạch rét ten được nên tinh kim sáng trong, 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1FF47AF-F8A7-40D0-A1BF-7158D541706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chỉ</a:t>
            </a:r>
            <a:r>
              <a:rPr lang="en-US" altLang="en-US" dirty="0"/>
              <a:t> </a:t>
            </a:r>
            <a:r>
              <a:rPr lang="en-US" altLang="en-US" dirty="0" err="1"/>
              <a:t>thiêu</a:t>
            </a:r>
            <a:r>
              <a:rPr lang="en-US" altLang="en-US" dirty="0"/>
              <a:t> </a:t>
            </a:r>
            <a:r>
              <a:rPr lang="en-US" altLang="en-US" dirty="0" err="1"/>
              <a:t>sạch</a:t>
            </a:r>
            <a:r>
              <a:rPr lang="en-US" altLang="en-US" dirty="0"/>
              <a:t> </a:t>
            </a:r>
            <a:r>
              <a:rPr lang="en-US" altLang="en-US" dirty="0" err="1"/>
              <a:t>cặn</a:t>
            </a:r>
            <a:r>
              <a:rPr lang="en-US" altLang="en-US" dirty="0"/>
              <a:t>, </a:t>
            </a:r>
            <a:r>
              <a:rPr lang="en-US" altLang="en-US" dirty="0" err="1"/>
              <a:t>luyện</a:t>
            </a:r>
            <a:r>
              <a:rPr lang="en-US" altLang="en-US" dirty="0"/>
              <a:t> </a:t>
            </a:r>
            <a:r>
              <a:rPr lang="en-US" altLang="en-US" dirty="0" err="1"/>
              <a:t>thét</a:t>
            </a:r>
            <a:r>
              <a:rPr lang="en-US" altLang="en-US" dirty="0"/>
              <a:t> con </a:t>
            </a:r>
            <a:br>
              <a:rPr lang="en-US" altLang="en-US" dirty="0"/>
            </a:br>
            <a:r>
              <a:rPr lang="en-US" altLang="en-US" dirty="0" err="1"/>
              <a:t>nên</a:t>
            </a:r>
            <a:r>
              <a:rPr lang="en-US" altLang="en-US" dirty="0"/>
              <a:t> </a:t>
            </a:r>
            <a:r>
              <a:rPr lang="en-US" altLang="en-US" dirty="0" err="1"/>
              <a:t>vàng</a:t>
            </a:r>
            <a:r>
              <a:rPr lang="en-US" altLang="en-US" dirty="0"/>
              <a:t> </a:t>
            </a:r>
            <a:r>
              <a:rPr lang="en-US" altLang="en-US" dirty="0" err="1"/>
              <a:t>ròng</a:t>
            </a:r>
            <a:r>
              <a:rPr lang="en-US" altLang="en-US" dirty="0"/>
              <a:t>”.</a:t>
            </a:r>
            <a:endParaRPr lang="ru-RU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0C19C3C-05CC-421F-B2DB-6E03C4F94BB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“Dân Ta dầu cao tuổi càng từng trải, thêm hiểu thông, tuy sao dời vật đổi, ân ái Ta luôn mặn nồng;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3CED19C-B37C-4475-BAC0-D8B1C7345DB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Dầu tóc trắng như tuyết vẫn ở giữa ơn dắt đem, coi như chiên nhỏ Ta bồng ẵm trong tay ấm êm, 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F05869B0-00C6-4DFE-B02E-D3C89DCB26F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Coi</a:t>
            </a:r>
            <a:r>
              <a:rPr lang="en-US" altLang="en-US" dirty="0"/>
              <a:t> </a:t>
            </a:r>
            <a:r>
              <a:rPr lang="en-US" altLang="en-US" dirty="0" err="1"/>
              <a:t>giống</a:t>
            </a:r>
            <a:r>
              <a:rPr lang="en-US" altLang="en-US" dirty="0"/>
              <a:t> </a:t>
            </a:r>
            <a:r>
              <a:rPr lang="en-US" altLang="en-US" dirty="0" err="1"/>
              <a:t>chiên</a:t>
            </a:r>
            <a:r>
              <a:rPr lang="en-US" altLang="en-US" dirty="0"/>
              <a:t> con </a:t>
            </a:r>
            <a:br>
              <a:rPr lang="en-US" altLang="en-US" dirty="0"/>
            </a:b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bồng</a:t>
            </a:r>
            <a:r>
              <a:rPr lang="en-US" altLang="en-US" dirty="0"/>
              <a:t> </a:t>
            </a:r>
            <a:r>
              <a:rPr lang="en-US" altLang="en-US" dirty="0" err="1"/>
              <a:t>ẵm</a:t>
            </a:r>
            <a:r>
              <a:rPr lang="en-US" altLang="en-US" dirty="0"/>
              <a:t> </a:t>
            </a:r>
            <a:r>
              <a:rPr lang="en-US" altLang="en-US" dirty="0" err="1"/>
              <a:t>giữa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tay</a:t>
            </a:r>
            <a:r>
              <a:rPr lang="en-US" altLang="en-US" dirty="0"/>
              <a:t> </a:t>
            </a:r>
            <a:r>
              <a:rPr lang="en-US" altLang="en-US" dirty="0" err="1"/>
              <a:t>dịu</a:t>
            </a:r>
            <a:r>
              <a:rPr lang="en-US" altLang="en-US" dirty="0"/>
              <a:t> </a:t>
            </a:r>
            <a:r>
              <a:rPr lang="en-US" altLang="en-US" dirty="0" err="1"/>
              <a:t>mềm</a:t>
            </a:r>
            <a:r>
              <a:rPr lang="en-US" altLang="en-US" dirty="0"/>
              <a:t>”.</a:t>
            </a:r>
            <a:endParaRPr lang="ru-RU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3088DE5-B1C6-45C2-8553-A0331C01BD2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6. “Tâm linh nào đã quyết dựa vào cánh tay của Ta, Ta luôn binh vực họ cho khỏi tay quân nghịch tà, </a:t>
            </a:r>
            <a:endParaRPr lang="ru-R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607A3B8C-D883-4910-9D81-DE64BCB2152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Quyền thế cả âm phủ khủng bố cũng không chuyển dời, Ta cam đoan chẳng bao giờ quên ngươi hay bỏ rơi,</a:t>
            </a:r>
            <a:endParaRPr lang="ru-R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0B784908-07AA-46BD-88A2-A6900AB5F68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 Ta </a:t>
            </a:r>
            <a:r>
              <a:rPr lang="en-US" altLang="en-US" dirty="0" err="1"/>
              <a:t>chẳng</a:t>
            </a:r>
            <a:r>
              <a:rPr lang="en-US" altLang="en-US" dirty="0"/>
              <a:t> </a:t>
            </a:r>
            <a:r>
              <a:rPr lang="en-US" altLang="en-US" dirty="0" err="1"/>
              <a:t>xa</a:t>
            </a:r>
            <a:r>
              <a:rPr lang="en-US" altLang="en-US" dirty="0"/>
              <a:t> </a:t>
            </a:r>
            <a:r>
              <a:rPr lang="en-US" altLang="en-US" dirty="0" err="1"/>
              <a:t>lìa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bảo</a:t>
            </a:r>
            <a:r>
              <a:rPr lang="en-US" altLang="en-US" dirty="0"/>
              <a:t> </a:t>
            </a:r>
            <a:r>
              <a:rPr lang="en-US" altLang="en-US" dirty="0" err="1"/>
              <a:t>đảm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/>
              <a:t>”.</a:t>
            </a:r>
            <a:endParaRPr lang="ru-RU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5BD8DCDA-DA1B-48CC-BE21-482D3A22541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Căn</a:t>
            </a:r>
            <a:r>
              <a:rPr lang="en-US" altLang="en-US" dirty="0"/>
              <a:t> </a:t>
            </a:r>
            <a:r>
              <a:rPr lang="en-US" altLang="en-US" dirty="0" err="1"/>
              <a:t>cơ</a:t>
            </a:r>
            <a:r>
              <a:rPr lang="en-US" altLang="en-US" dirty="0"/>
              <a:t> </a:t>
            </a:r>
            <a:r>
              <a:rPr lang="en-US" altLang="en-US" dirty="0" err="1"/>
              <a:t>nào</a:t>
            </a:r>
            <a:r>
              <a:rPr lang="en-US" altLang="en-US" dirty="0"/>
              <a:t> </a:t>
            </a:r>
            <a:r>
              <a:rPr lang="en-US" altLang="en-US" dirty="0" err="1"/>
              <a:t>kiên</a:t>
            </a:r>
            <a:r>
              <a:rPr lang="en-US" altLang="en-US" dirty="0"/>
              <a:t> </a:t>
            </a:r>
            <a:r>
              <a:rPr lang="en-US" altLang="en-US" dirty="0" err="1"/>
              <a:t>cố</a:t>
            </a:r>
            <a:r>
              <a:rPr lang="en-US" altLang="en-US" dirty="0"/>
              <a:t> </a:t>
            </a:r>
            <a:r>
              <a:rPr lang="en-US" altLang="en-US" dirty="0" err="1"/>
              <a:t>bằng</a:t>
            </a:r>
            <a:r>
              <a:rPr lang="en-US" altLang="en-US" dirty="0"/>
              <a:t> </a:t>
            </a:r>
            <a:r>
              <a:rPr lang="en-US" altLang="en-US" dirty="0" err="1"/>
              <a:t>nền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xây</a:t>
            </a:r>
            <a:r>
              <a:rPr lang="en-US" altLang="en-US" dirty="0"/>
              <a:t>,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môn</a:t>
            </a:r>
            <a:r>
              <a:rPr lang="en-US" altLang="en-US" dirty="0"/>
              <a:t> </a:t>
            </a:r>
            <a:r>
              <a:rPr lang="en-US" altLang="en-US" dirty="0" err="1"/>
              <a:t>đồ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lập</a:t>
            </a:r>
            <a:r>
              <a:rPr lang="en-US" altLang="en-US" dirty="0"/>
              <a:t> do </a:t>
            </a:r>
            <a:r>
              <a:rPr lang="en-US" altLang="en-US" dirty="0" err="1"/>
              <a:t>đức</a:t>
            </a:r>
            <a:r>
              <a:rPr lang="en-US" altLang="en-US" dirty="0"/>
              <a:t> tin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Thầy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C88F5CD3-E6F8-4E0B-9AC1-866C53A4B62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Lời Chúa đã tuyên hứa há sẽ phán thêm chữ gì. Cho ai đang núp trong hầm </a:t>
            </a:r>
            <a:br>
              <a:rPr lang="en-US" altLang="en-US"/>
            </a:br>
            <a:r>
              <a:rPr lang="en-US" altLang="en-US"/>
              <a:t>ẩn náu Jêsus Christ?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1DF6657-BB70-4C62-A753-38354DADB20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Cho ai </a:t>
            </a:r>
            <a:r>
              <a:rPr lang="en-US" altLang="en-US" dirty="0" err="1"/>
              <a:t>nương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 dirty="0"/>
              <a:t> </a:t>
            </a:r>
            <a:r>
              <a:rPr lang="en-US" altLang="en-US" dirty="0" err="1"/>
              <a:t>tại</a:t>
            </a:r>
            <a:r>
              <a:rPr lang="en-US" altLang="en-US" dirty="0"/>
              <a:t> </a:t>
            </a:r>
            <a:r>
              <a:rPr lang="en-US" altLang="en-US" dirty="0" err="1"/>
              <a:t>hầm</a:t>
            </a:r>
            <a:r>
              <a:rPr lang="en-US" altLang="en-US" dirty="0"/>
              <a:t> </a:t>
            </a:r>
            <a:r>
              <a:rPr lang="en-US" altLang="en-US" dirty="0" err="1"/>
              <a:t>ẩn</a:t>
            </a:r>
            <a:r>
              <a:rPr lang="en-US" altLang="en-US" dirty="0"/>
              <a:t> </a:t>
            </a:r>
            <a:r>
              <a:rPr lang="en-US" altLang="en-US" dirty="0" err="1"/>
              <a:t>náu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Jêsus</a:t>
            </a:r>
            <a:r>
              <a:rPr lang="en-US" altLang="en-US" dirty="0"/>
              <a:t> Christ?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99C84AD-8351-4A0C-B2E6-A6512E3D67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“Con </a:t>
            </a:r>
            <a:r>
              <a:rPr lang="en-US" altLang="en-US" dirty="0" err="1"/>
              <a:t>ơi</a:t>
            </a:r>
            <a:r>
              <a:rPr lang="en-US" altLang="en-US" dirty="0"/>
              <a:t> </a:t>
            </a:r>
            <a:r>
              <a:rPr lang="en-US" altLang="en-US" dirty="0" err="1"/>
              <a:t>đừng</a:t>
            </a:r>
            <a:r>
              <a:rPr lang="en-US" altLang="en-US" dirty="0"/>
              <a:t> </a:t>
            </a:r>
            <a:r>
              <a:rPr lang="en-US" altLang="en-US" dirty="0" err="1"/>
              <a:t>kinh</a:t>
            </a:r>
            <a:r>
              <a:rPr lang="en-US" altLang="en-US" dirty="0"/>
              <a:t> </a:t>
            </a:r>
            <a:r>
              <a:rPr lang="en-US" altLang="en-US" dirty="0" err="1"/>
              <a:t>khiếp</a:t>
            </a:r>
            <a:r>
              <a:rPr lang="en-US" altLang="en-US" dirty="0"/>
              <a:t>,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Ta </a:t>
            </a:r>
            <a:br>
              <a:rPr lang="en-US" altLang="en-US" dirty="0"/>
            </a:br>
            <a:r>
              <a:rPr lang="en-US" altLang="en-US" dirty="0"/>
              <a:t>ở </a:t>
            </a:r>
            <a:r>
              <a:rPr lang="en-US" altLang="en-US" dirty="0" err="1"/>
              <a:t>với</a:t>
            </a:r>
            <a:r>
              <a:rPr lang="en-US" altLang="en-US" dirty="0"/>
              <a:t>, Ta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Phụ</a:t>
            </a:r>
            <a:r>
              <a:rPr lang="en-US" altLang="en-US" dirty="0"/>
              <a:t> con,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giúp</a:t>
            </a:r>
            <a:r>
              <a:rPr lang="en-US" altLang="en-US" dirty="0"/>
              <a:t> con </a:t>
            </a:r>
            <a:br>
              <a:rPr lang="en-US" altLang="en-US" dirty="0"/>
            </a:b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trọn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DCB7446E-4542-43D6-B385-696486C4C9C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Hằng đoái giúp thêm sức, giữ chỗ đứng con vững yên, nâng con trên cánh tay mạnh mẽ luôn </a:t>
            </a:r>
            <a:br>
              <a:rPr lang="en-US" altLang="en-US"/>
            </a:br>
            <a:r>
              <a:rPr lang="en-US" altLang="en-US"/>
              <a:t>không đảo điên,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D72FB56-9C9D-4361-92EA-985C07929CA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Nâng</a:t>
            </a:r>
            <a:r>
              <a:rPr lang="en-US" altLang="en-US" dirty="0"/>
              <a:t> </a:t>
            </a:r>
            <a:r>
              <a:rPr lang="en-US" altLang="en-US" dirty="0" err="1"/>
              <a:t>đỡ</a:t>
            </a:r>
            <a:r>
              <a:rPr lang="en-US" altLang="en-US" dirty="0"/>
              <a:t> con an </a:t>
            </a:r>
            <a:r>
              <a:rPr lang="en-US" altLang="en-US" dirty="0" err="1"/>
              <a:t>bàn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bằng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cánh</a:t>
            </a:r>
            <a:r>
              <a:rPr lang="en-US" altLang="en-US" dirty="0"/>
              <a:t> </a:t>
            </a:r>
            <a:r>
              <a:rPr lang="en-US" altLang="en-US" dirty="0" err="1"/>
              <a:t>tay</a:t>
            </a:r>
            <a:br>
              <a:rPr lang="en-US" altLang="en-US" dirty="0"/>
            </a:br>
            <a:r>
              <a:rPr lang="en-US" altLang="en-US" dirty="0" err="1"/>
              <a:t>toàn</a:t>
            </a:r>
            <a:r>
              <a:rPr lang="en-US" altLang="en-US" dirty="0"/>
              <a:t> </a:t>
            </a:r>
            <a:r>
              <a:rPr lang="en-US" altLang="en-US" dirty="0" err="1"/>
              <a:t>quyền</a:t>
            </a:r>
            <a:r>
              <a:rPr lang="en-US" altLang="en-US" dirty="0"/>
              <a:t>”.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A329761-F168-4DEC-8F7F-A814BA1AE43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“Khi Ta gọi con phải vượt dòng nước thăm thẳm sâu, phong ba sầu muộn thật không thế sao con ngập đầu;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5127013-D6C2-4383-9DF7-4A1B66F1140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Vì chính Ta ban phước, ở với con trong thử rèn, nhân sự đau đớn Ta luyện con tiêu bao vết đen,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4556</TotalTime>
  <Words>336</Words>
  <Application>Microsoft Office PowerPoint</Application>
  <PresentationFormat>Widescreen</PresentationFormat>
  <Paragraphs>20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Presentation1</vt:lpstr>
      <vt:lpstr>Thánh Ca 264 CĂN CƠ KIÊN CỐ </vt:lpstr>
      <vt:lpstr>1. Căn cơ nào kiên cố bằng nền Chúa xưa đã xây, cho môn đồ được lập do đức tin trên lời Thầy; </vt:lpstr>
      <vt:lpstr>Lời Chúa đã tuyên hứa há sẽ phán thêm chữ gì. Cho ai đang núp trong hầm  ẩn náu Jêsus Christ? </vt:lpstr>
      <vt:lpstr>Cho ai nương thân tại hầm ẩn náu  Jêsus Christ?</vt:lpstr>
      <vt:lpstr>2. “Con ơi đừng kinh khiếp, vì nầy có Ta  ở với, Ta đây Thiên Phụ con, vui giúp con  luôn trọn đời; </vt:lpstr>
      <vt:lpstr>Hằng đoái giúp thêm sức, giữ chỗ đứng con vững yên, nâng con trên cánh tay mạnh mẽ luôn  không đảo điên, </vt:lpstr>
      <vt:lpstr>Nâng đỡ con an bàn  bằng chính cánh tay toàn quyền”.</vt:lpstr>
      <vt:lpstr>3. “Khi Ta gọi con phải vượt dòng nước thăm thẳm sâu, phong ba sầu muộn thật không thế sao con ngập đầu; </vt:lpstr>
      <vt:lpstr>Vì chính Ta ban phước, ở với con trong thử rèn, nhân sự đau đớn Ta luyện con tiêu bao vết đen, </vt:lpstr>
      <vt:lpstr>Nhân khổ đau con chịu Ta phiếu trắng con toàn vẹn”.</vt:lpstr>
      <vt:lpstr>4. “Khi con bị trong lửa hừng rèn thử, đương khiếp kinh, ơn Ta dư dật hằng nâng đỡ con được bình tịnh; </vt:lpstr>
      <vt:lpstr>Hồn phách vẫn yên ổn, chẳng chút sém trong lửa hồng. Duy luyện sạch rét ten được nên tinh kim sáng trong, </vt:lpstr>
      <vt:lpstr>Duy chỉ thiêu sạch cặn, luyện thét con  nên vàng ròng”.</vt:lpstr>
      <vt:lpstr>5. “Dân Ta dầu cao tuổi càng từng trải, thêm hiểu thông, tuy sao dời vật đổi, ân ái Ta luôn mặn nồng; </vt:lpstr>
      <vt:lpstr>Dầu tóc trắng như tuyết vẫn ở giữa ơn dắt đem, coi như chiên nhỏ Ta bồng ẵm trong tay ấm êm, </vt:lpstr>
      <vt:lpstr>Coi giống chiên con  được bồng ẵm giữa  tay dịu mềm”.</vt:lpstr>
      <vt:lpstr>6. “Tâm linh nào đã quyết dựa vào cánh tay của Ta, Ta luôn binh vực họ cho khỏi tay quân nghịch tà, </vt:lpstr>
      <vt:lpstr>Quyền thế cả âm phủ khủng bố cũng không chuyển dời, Ta cam đoan chẳng bao giờ quên ngươi hay bỏ rơi,</vt:lpstr>
      <vt:lpstr> Ta chẳng xa lìa người,  vui bảo đảm  đến đời đời”.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283</cp:revision>
  <dcterms:created xsi:type="dcterms:W3CDTF">2010-05-25T06:43:56Z</dcterms:created>
  <dcterms:modified xsi:type="dcterms:W3CDTF">2018-11-03T03:50:09Z</dcterms:modified>
</cp:coreProperties>
</file>