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sldIdLst>
    <p:sldId id="349" r:id="rId2"/>
    <p:sldId id="350" r:id="rId3"/>
    <p:sldId id="361" r:id="rId4"/>
    <p:sldId id="353" r:id="rId5"/>
    <p:sldId id="354" r:id="rId6"/>
    <p:sldId id="355" r:id="rId7"/>
    <p:sldId id="356" r:id="rId8"/>
    <p:sldId id="369" r:id="rId9"/>
    <p:sldId id="370" r:id="rId10"/>
    <p:sldId id="357" r:id="rId11"/>
    <p:sldId id="358" r:id="rId12"/>
    <p:sldId id="371" r:id="rId13"/>
    <p:sldId id="372" r:id="rId14"/>
    <p:sldId id="359" r:id="rId15"/>
    <p:sldId id="360" r:id="rId16"/>
    <p:sldId id="373" r:id="rId17"/>
    <p:sldId id="3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1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79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09F53C-4069-4840-813D-55A88C59DF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21408-C49E-44A8-A26B-B4C45F92A4A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E7E044C-4C9B-49F4-BD69-1E0A3C282A50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4D069EB-FD95-466C-8BB2-AEB8211058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F688E9B-8AB2-4B3E-9EB6-984658F6A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356F1-8B89-42A0-83A3-FDB3EADC75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687B5-3ABD-4934-8A78-DD7CF5FA6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320150-21F4-4DD6-A8A8-C42784C20009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4F62243A-7C83-41BF-B7D4-F90D43DF512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3F7D4D5A-4CF7-4B61-84BD-B364272E90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0F74F8F0-6FD8-4564-B094-3FCFB97CB0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4EBECDC-E783-4836-844E-933E1402EF26}" type="slidenum">
              <a:rPr lang="ru-RU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86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4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706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584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06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0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4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44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39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8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61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4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37945F-12C8-4EEE-9488-CF35ADB3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265</a:t>
            </a:r>
            <a:br>
              <a:rPr lang="en-US" dirty="0"/>
            </a:br>
            <a:r>
              <a:rPr lang="en-US" dirty="0"/>
              <a:t>NEO TÔI CHẮC,</a:t>
            </a:r>
            <a:br>
              <a:rPr lang="en-US" dirty="0"/>
            </a:br>
            <a:r>
              <a:rPr lang="en-US" dirty="0"/>
              <a:t>RẤT CHẮC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FAC377F-ED95-4274-8E2D-9CA515EAA52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Khi giông tố xô giạt thuyền tôi, neo thiêng giữ chắc chắn chẳng trôi. </a:t>
            </a:r>
            <a:br>
              <a:rPr lang="en-US" altLang="en-US"/>
            </a:br>
            <a:r>
              <a:rPr lang="en-US" altLang="en-US"/>
              <a:t>Neo thiêng ấy mắt không nhìn thấy,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0D119CA8-E00A-427D-8DA1-BB74F3E9D5C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Giữ</a:t>
            </a:r>
            <a:r>
              <a:rPr lang="en-US" altLang="en-US" dirty="0"/>
              <a:t> </a:t>
            </a:r>
            <a:r>
              <a:rPr lang="en-US" altLang="en-US" dirty="0" err="1"/>
              <a:t>chiếc</a:t>
            </a:r>
            <a:r>
              <a:rPr lang="en-US" altLang="en-US" dirty="0"/>
              <a:t> </a:t>
            </a:r>
            <a:r>
              <a:rPr lang="en-US" altLang="en-US" dirty="0" err="1"/>
              <a:t>bách</a:t>
            </a:r>
            <a:r>
              <a:rPr lang="en-US" altLang="en-US" dirty="0"/>
              <a:t> </a:t>
            </a:r>
            <a:r>
              <a:rPr lang="en-US" altLang="en-US" dirty="0" err="1"/>
              <a:t>giữa</a:t>
            </a:r>
            <a:r>
              <a:rPr lang="en-US" altLang="en-US" dirty="0"/>
              <a:t> </a:t>
            </a:r>
            <a:r>
              <a:rPr lang="en-US" altLang="en-US" dirty="0" err="1"/>
              <a:t>dòng</a:t>
            </a:r>
            <a:r>
              <a:rPr lang="en-US" altLang="en-US" dirty="0"/>
              <a:t> </a:t>
            </a:r>
            <a:r>
              <a:rPr lang="en-US" altLang="en-US" dirty="0" err="1"/>
              <a:t>vững</a:t>
            </a:r>
            <a:r>
              <a:rPr lang="en-US" altLang="en-US" dirty="0"/>
              <a:t> </a:t>
            </a:r>
            <a:r>
              <a:rPr lang="en-US" altLang="en-US" dirty="0" err="1"/>
              <a:t>bấy</a:t>
            </a:r>
            <a:r>
              <a:rPr lang="en-US" altLang="en-US" dirty="0"/>
              <a:t>. An </a:t>
            </a:r>
            <a:r>
              <a:rPr lang="en-US" altLang="en-US" dirty="0" err="1"/>
              <a:t>nhiên</a:t>
            </a:r>
            <a:r>
              <a:rPr lang="en-US" altLang="en-US" dirty="0"/>
              <a:t> </a:t>
            </a:r>
            <a:r>
              <a:rPr lang="en-US" altLang="en-US" dirty="0" err="1"/>
              <a:t>lướt</a:t>
            </a:r>
            <a:r>
              <a:rPr lang="en-US" altLang="en-US" dirty="0"/>
              <a:t> </a:t>
            </a:r>
            <a:r>
              <a:rPr lang="en-US" altLang="en-US" dirty="0" err="1"/>
              <a:t>sóng</a:t>
            </a:r>
            <a:r>
              <a:rPr lang="en-US" altLang="en-US" dirty="0"/>
              <a:t> </a:t>
            </a:r>
            <a:r>
              <a:rPr lang="en-US" altLang="en-US" dirty="0" err="1"/>
              <a:t>gió</a:t>
            </a:r>
            <a:r>
              <a:rPr lang="en-US" altLang="en-US" dirty="0"/>
              <a:t>, </a:t>
            </a:r>
            <a:r>
              <a:rPr lang="en-US" altLang="en-US" dirty="0" err="1"/>
              <a:t>bão</a:t>
            </a:r>
            <a:r>
              <a:rPr lang="en-US" altLang="en-US" dirty="0"/>
              <a:t> </a:t>
            </a:r>
            <a:r>
              <a:rPr lang="en-US" altLang="en-US" dirty="0" err="1"/>
              <a:t>tố</a:t>
            </a:r>
            <a:r>
              <a:rPr lang="en-US" altLang="en-US" dirty="0"/>
              <a:t>, </a:t>
            </a:r>
            <a:r>
              <a:rPr lang="en-US" altLang="en-US" dirty="0" err="1"/>
              <a:t>lướt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sóng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còn</a:t>
            </a:r>
            <a:r>
              <a:rPr lang="en-US" altLang="en-US" dirty="0"/>
              <a:t> </a:t>
            </a:r>
            <a:r>
              <a:rPr lang="en-US" altLang="en-US" dirty="0" err="1"/>
              <a:t>nhô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AFF61E7C-8763-44F0-BBFF-59819FD1A1A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Neo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chắc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rất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chắc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chắc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lắm</a:t>
            </a:r>
            <a:r>
              <a:rPr lang="en-US" altLang="en-US" dirty="0">
                <a:solidFill>
                  <a:srgbClr val="FFFF00"/>
                </a:solidFill>
              </a:rPr>
              <a:t>. Bao </a:t>
            </a:r>
            <a:r>
              <a:rPr lang="en-US" altLang="en-US" dirty="0" err="1">
                <a:solidFill>
                  <a:srgbClr val="FFFF00"/>
                </a:solidFill>
              </a:rPr>
              <a:t>giông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tố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khó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thế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đắm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r>
              <a:rPr lang="en-US" altLang="en-US" dirty="0" err="1">
                <a:solidFill>
                  <a:srgbClr val="FFFF00"/>
                </a:solidFill>
              </a:rPr>
              <a:t>Tuy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bách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nhỏ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bé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manh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630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237747E8-E59E-460E-BF87-B116475A3D2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Không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trác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lắc</a:t>
            </a:r>
            <a:r>
              <a:rPr lang="en-US" altLang="en-US" dirty="0">
                <a:solidFill>
                  <a:srgbClr val="FFFF00"/>
                </a:solidFill>
              </a:rPr>
              <a:t> chao </a:t>
            </a:r>
            <a:r>
              <a:rPr lang="en-US" altLang="en-US" dirty="0" err="1">
                <a:solidFill>
                  <a:srgbClr val="FFFF00"/>
                </a:solidFill>
              </a:rPr>
              <a:t>chòng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chành</a:t>
            </a:r>
            <a:r>
              <a:rPr lang="en-US" altLang="en-US" dirty="0">
                <a:solidFill>
                  <a:srgbClr val="FFFF00"/>
                </a:solidFill>
              </a:rPr>
              <a:t>. Neo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chắc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chắc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chắc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chắc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chắn</a:t>
            </a:r>
            <a:r>
              <a:rPr lang="en-US" altLang="en-US" dirty="0">
                <a:solidFill>
                  <a:srgbClr val="FFFF00"/>
                </a:solidFill>
              </a:rPr>
              <a:t> an </a:t>
            </a:r>
            <a:r>
              <a:rPr lang="en-US" altLang="en-US" dirty="0" err="1">
                <a:solidFill>
                  <a:srgbClr val="FFFF00"/>
                </a:solidFill>
              </a:rPr>
              <a:t>lành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758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231A4796-EA84-49E8-98C5-98FD83BE854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Bao reng rối đang trùm bọc tôi, cơn bi đát lướt đến cuốn trôi, cơn giông tố khiến ban ngày tối, </a:t>
            </a: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CC225DD4-B637-4FF9-8130-9C3C1EB37FB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Đứa cám dỗ lắm lời phỉnh dối. Tôi luôn đứng vững bởi Đá Khối, ấy chính neo giữ thân hồn tôi.</a:t>
            </a:r>
            <a:endParaRPr lang="ru-R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AFF61E7C-8763-44F0-BBFF-59819FD1A1A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Neo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chắc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rất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chắc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chắc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lắm</a:t>
            </a:r>
            <a:r>
              <a:rPr lang="en-US" altLang="en-US" dirty="0">
                <a:solidFill>
                  <a:srgbClr val="FFFF00"/>
                </a:solidFill>
              </a:rPr>
              <a:t>. Bao </a:t>
            </a:r>
            <a:r>
              <a:rPr lang="en-US" altLang="en-US" dirty="0" err="1">
                <a:solidFill>
                  <a:srgbClr val="FFFF00"/>
                </a:solidFill>
              </a:rPr>
              <a:t>giông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tố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khó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thế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đắm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r>
              <a:rPr lang="en-US" altLang="en-US" dirty="0" err="1">
                <a:solidFill>
                  <a:srgbClr val="FFFF00"/>
                </a:solidFill>
              </a:rPr>
              <a:t>Tuy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bách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nhỏ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bé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manh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704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237747E8-E59E-460E-BF87-B116475A3D2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Không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trác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lắc</a:t>
            </a:r>
            <a:r>
              <a:rPr lang="en-US" altLang="en-US" dirty="0">
                <a:solidFill>
                  <a:srgbClr val="FFFF00"/>
                </a:solidFill>
              </a:rPr>
              <a:t> chao </a:t>
            </a:r>
            <a:r>
              <a:rPr lang="en-US" altLang="en-US" dirty="0" err="1">
                <a:solidFill>
                  <a:srgbClr val="FFFF00"/>
                </a:solidFill>
              </a:rPr>
              <a:t>chòng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chành</a:t>
            </a:r>
            <a:r>
              <a:rPr lang="en-US" altLang="en-US" dirty="0">
                <a:solidFill>
                  <a:srgbClr val="FFFF00"/>
                </a:solidFill>
              </a:rPr>
              <a:t>. Neo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chắc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chắc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chắc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chắc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chắn</a:t>
            </a:r>
            <a:r>
              <a:rPr lang="en-US" altLang="en-US" dirty="0">
                <a:solidFill>
                  <a:srgbClr val="FFFF00"/>
                </a:solidFill>
              </a:rPr>
              <a:t> an </a:t>
            </a:r>
            <a:r>
              <a:rPr lang="en-US" altLang="en-US" dirty="0" err="1">
                <a:solidFill>
                  <a:srgbClr val="FFFF00"/>
                </a:solidFill>
              </a:rPr>
              <a:t>lành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44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FDCA4C0D-1D69-4989-91AD-8C0E85C1983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Tuy</a:t>
            </a:r>
            <a:r>
              <a:rPr lang="en-US" altLang="en-US" dirty="0"/>
              <a:t> </a:t>
            </a:r>
            <a:r>
              <a:rPr lang="en-US" altLang="en-US" dirty="0" err="1"/>
              <a:t>giông</a:t>
            </a:r>
            <a:r>
              <a:rPr lang="en-US" altLang="en-US" dirty="0"/>
              <a:t> </a:t>
            </a:r>
            <a:r>
              <a:rPr lang="en-US" altLang="en-US" dirty="0" err="1"/>
              <a:t>tố</a:t>
            </a:r>
            <a:r>
              <a:rPr lang="en-US" altLang="en-US" dirty="0"/>
              <a:t> </a:t>
            </a:r>
            <a:r>
              <a:rPr lang="en-US" altLang="en-US" dirty="0" err="1"/>
              <a:t>xô</a:t>
            </a:r>
            <a:r>
              <a:rPr lang="en-US" altLang="en-US" dirty="0"/>
              <a:t> </a:t>
            </a:r>
            <a:r>
              <a:rPr lang="en-US" altLang="en-US" dirty="0" err="1"/>
              <a:t>hồn</a:t>
            </a:r>
            <a:r>
              <a:rPr lang="en-US" altLang="en-US" dirty="0"/>
              <a:t> </a:t>
            </a:r>
            <a:r>
              <a:rPr lang="en-US" altLang="en-US" dirty="0" err="1"/>
              <a:t>mạnh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, Sa-tan </a:t>
            </a:r>
            <a:r>
              <a:rPr lang="en-US" altLang="en-US" dirty="0" err="1"/>
              <a:t>tức</a:t>
            </a:r>
            <a:r>
              <a:rPr lang="en-US" altLang="en-US" dirty="0"/>
              <a:t> </a:t>
            </a:r>
            <a:r>
              <a:rPr lang="en-US" altLang="en-US" dirty="0" err="1"/>
              <a:t>muốn</a:t>
            </a:r>
            <a:r>
              <a:rPr lang="en-US" altLang="en-US" dirty="0"/>
              <a:t> </a:t>
            </a:r>
            <a:r>
              <a:rPr lang="en-US" altLang="en-US" dirty="0" err="1"/>
              <a:t>cắn</a:t>
            </a:r>
            <a:r>
              <a:rPr lang="en-US" altLang="en-US" dirty="0"/>
              <a:t> </a:t>
            </a:r>
            <a:r>
              <a:rPr lang="en-US" altLang="en-US" dirty="0" err="1"/>
              <a:t>nuốt</a:t>
            </a:r>
            <a:r>
              <a:rPr lang="en-US" altLang="en-US" dirty="0"/>
              <a:t> </a:t>
            </a:r>
            <a:r>
              <a:rPr lang="en-US" altLang="en-US" dirty="0" err="1"/>
              <a:t>ngay</a:t>
            </a:r>
            <a:r>
              <a:rPr lang="en-US" altLang="en-US" dirty="0"/>
              <a:t>; </a:t>
            </a:r>
            <a:br>
              <a:rPr lang="en-US" altLang="en-US" dirty="0"/>
            </a:br>
            <a:r>
              <a:rPr lang="en-US" altLang="en-US" dirty="0" err="1"/>
              <a:t>Nương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chí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nào</a:t>
            </a:r>
            <a:r>
              <a:rPr lang="en-US" altLang="en-US" dirty="0"/>
              <a:t> </a:t>
            </a:r>
            <a:r>
              <a:rPr lang="en-US" altLang="en-US" dirty="0" err="1"/>
              <a:t>rúng</a:t>
            </a:r>
            <a:r>
              <a:rPr lang="en-US" altLang="en-US" dirty="0"/>
              <a:t>,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12DB0225-B54A-4326-B2FF-7F6A2B34D9D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Dẫu</a:t>
            </a:r>
            <a:r>
              <a:rPr lang="en-US" altLang="en-US" dirty="0"/>
              <a:t> </a:t>
            </a:r>
            <a:r>
              <a:rPr lang="en-US" altLang="en-US" dirty="0" err="1"/>
              <a:t>sóng</a:t>
            </a:r>
            <a:r>
              <a:rPr lang="en-US" altLang="en-US" dirty="0"/>
              <a:t> </a:t>
            </a:r>
            <a:r>
              <a:rPr lang="en-US" altLang="en-US" dirty="0" err="1"/>
              <a:t>gió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thét</a:t>
            </a:r>
            <a:r>
              <a:rPr lang="en-US" altLang="en-US" dirty="0"/>
              <a:t> </a:t>
            </a:r>
            <a:r>
              <a:rPr lang="en-US" altLang="en-US" dirty="0" err="1"/>
              <a:t>gầm</a:t>
            </a:r>
            <a:r>
              <a:rPr lang="en-US" altLang="en-US" dirty="0"/>
              <a:t> </a:t>
            </a:r>
            <a:r>
              <a:rPr lang="en-US" altLang="en-US" dirty="0" err="1"/>
              <a:t>hiếp</a:t>
            </a:r>
            <a:r>
              <a:rPr lang="en-US" altLang="en-US" dirty="0"/>
              <a:t> </a:t>
            </a:r>
            <a:r>
              <a:rPr lang="en-US" altLang="en-US" dirty="0" err="1"/>
              <a:t>húng</a:t>
            </a:r>
            <a:r>
              <a:rPr lang="en-US" altLang="en-US" dirty="0"/>
              <a:t>. Neo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chắc</a:t>
            </a:r>
            <a:r>
              <a:rPr lang="en-US" altLang="en-US" dirty="0"/>
              <a:t> </a:t>
            </a:r>
            <a:r>
              <a:rPr lang="en-US" altLang="en-US" dirty="0" err="1"/>
              <a:t>thật</a:t>
            </a:r>
            <a:r>
              <a:rPr lang="en-US" altLang="en-US" dirty="0"/>
              <a:t> an </a:t>
            </a:r>
            <a:r>
              <a:rPr lang="en-US" altLang="en-US" dirty="0" err="1"/>
              <a:t>ninh</a:t>
            </a:r>
            <a:r>
              <a:rPr lang="en-US" altLang="en-US" dirty="0"/>
              <a:t> </a:t>
            </a:r>
            <a:r>
              <a:rPr lang="en-US" altLang="en-US" dirty="0" err="1"/>
              <a:t>bấy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cứ</a:t>
            </a:r>
            <a:r>
              <a:rPr lang="en-US" altLang="en-US" dirty="0"/>
              <a:t> neo </a:t>
            </a:r>
            <a:br>
              <a:rPr lang="en-US" altLang="en-US" dirty="0"/>
            </a:br>
            <a:r>
              <a:rPr lang="en-US" altLang="en-US" dirty="0" err="1"/>
              <a:t>vững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hồn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AFF61E7C-8763-44F0-BBFF-59819FD1A1A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Neo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chắc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rất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chắc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chắc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lắm</a:t>
            </a:r>
            <a:r>
              <a:rPr lang="en-US" altLang="en-US" dirty="0">
                <a:solidFill>
                  <a:srgbClr val="FFFF00"/>
                </a:solidFill>
              </a:rPr>
              <a:t>. Bao </a:t>
            </a:r>
            <a:r>
              <a:rPr lang="en-US" altLang="en-US" dirty="0" err="1">
                <a:solidFill>
                  <a:srgbClr val="FFFF00"/>
                </a:solidFill>
              </a:rPr>
              <a:t>giông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tố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khó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thế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đắm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r>
              <a:rPr lang="en-US" altLang="en-US" dirty="0" err="1">
                <a:solidFill>
                  <a:srgbClr val="FFFF00"/>
                </a:solidFill>
              </a:rPr>
              <a:t>Tuy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bách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nhỏ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bé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manh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237747E8-E59E-460E-BF87-B116475A3D2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Không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trác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lắc</a:t>
            </a:r>
            <a:r>
              <a:rPr lang="en-US" altLang="en-US" dirty="0">
                <a:solidFill>
                  <a:srgbClr val="FFFF00"/>
                </a:solidFill>
              </a:rPr>
              <a:t> chao </a:t>
            </a:r>
            <a:r>
              <a:rPr lang="en-US" altLang="en-US" dirty="0" err="1">
                <a:solidFill>
                  <a:srgbClr val="FFFF00"/>
                </a:solidFill>
              </a:rPr>
              <a:t>chòng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chành</a:t>
            </a:r>
            <a:r>
              <a:rPr lang="en-US" altLang="en-US" dirty="0">
                <a:solidFill>
                  <a:srgbClr val="FFFF00"/>
                </a:solidFill>
              </a:rPr>
              <a:t>. Neo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chắc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chắc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chắc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chắc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chắn</a:t>
            </a:r>
            <a:r>
              <a:rPr lang="en-US" altLang="en-US" dirty="0">
                <a:solidFill>
                  <a:srgbClr val="FFFF00"/>
                </a:solidFill>
              </a:rPr>
              <a:t> an </a:t>
            </a:r>
            <a:r>
              <a:rPr lang="en-US" altLang="en-US" dirty="0" err="1">
                <a:solidFill>
                  <a:srgbClr val="FFFF00"/>
                </a:solidFill>
              </a:rPr>
              <a:t>lành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896EFD97-C128-4BB4-9A74-89AB25ECE28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Bao tai ách đang dồi dập tôi, như cơn sóng dưới đáy biển sôi, mây muôn lớp kéo lên mù tối,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D53F4D2-1B7A-4633-93CB-9718333F1A3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Sức</a:t>
            </a:r>
            <a:r>
              <a:rPr lang="en-US" altLang="en-US" dirty="0"/>
              <a:t> </a:t>
            </a:r>
            <a:r>
              <a:rPr lang="en-US" altLang="en-US" dirty="0" err="1"/>
              <a:t>gió</a:t>
            </a:r>
            <a:r>
              <a:rPr lang="en-US" altLang="en-US" dirty="0"/>
              <a:t> </a:t>
            </a:r>
            <a:r>
              <a:rPr lang="en-US" altLang="en-US" dirty="0" err="1"/>
              <a:t>cuốn</a:t>
            </a:r>
            <a:r>
              <a:rPr lang="en-US" altLang="en-US" dirty="0"/>
              <a:t> </a:t>
            </a:r>
            <a:r>
              <a:rPr lang="en-US" altLang="en-US" dirty="0" err="1"/>
              <a:t>nước</a:t>
            </a:r>
            <a:r>
              <a:rPr lang="en-US" altLang="en-US" dirty="0"/>
              <a:t> </a:t>
            </a:r>
            <a:r>
              <a:rPr lang="en-US" altLang="en-US" dirty="0" err="1"/>
              <a:t>trào</a:t>
            </a:r>
            <a:r>
              <a:rPr lang="en-US" altLang="en-US" dirty="0"/>
              <a:t> </a:t>
            </a:r>
            <a:r>
              <a:rPr lang="en-US" altLang="en-US" dirty="0" err="1"/>
              <a:t>khắp</a:t>
            </a:r>
            <a:r>
              <a:rPr lang="en-US" altLang="en-US" dirty="0"/>
              <a:t> </a:t>
            </a:r>
            <a:r>
              <a:rPr lang="en-US" altLang="en-US" dirty="0" err="1"/>
              <a:t>lối</a:t>
            </a:r>
            <a:r>
              <a:rPr lang="en-US" altLang="en-US" dirty="0"/>
              <a:t>.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núng</a:t>
            </a:r>
            <a:r>
              <a:rPr lang="en-US" altLang="en-US" dirty="0"/>
              <a:t> </a:t>
            </a:r>
            <a:r>
              <a:rPr lang="en-US" altLang="en-US" dirty="0" err="1"/>
              <a:t>dẫu</a:t>
            </a:r>
            <a:r>
              <a:rPr lang="en-US" altLang="en-US" dirty="0"/>
              <a:t> </a:t>
            </a:r>
            <a:r>
              <a:rPr lang="en-US" altLang="en-US" dirty="0" err="1"/>
              <a:t>giữa</a:t>
            </a:r>
            <a:r>
              <a:rPr lang="en-US" altLang="en-US" dirty="0"/>
              <a:t> </a:t>
            </a:r>
            <a:r>
              <a:rPr lang="en-US" altLang="en-US" dirty="0" err="1"/>
              <a:t>cảnh</a:t>
            </a:r>
            <a:r>
              <a:rPr lang="en-US" altLang="en-US" dirty="0"/>
              <a:t> </a:t>
            </a:r>
            <a:r>
              <a:rPr lang="en-US" altLang="en-US" dirty="0" err="1"/>
              <a:t>khó</a:t>
            </a:r>
            <a:r>
              <a:rPr lang="en-US" altLang="en-US" dirty="0"/>
              <a:t>, </a:t>
            </a:r>
            <a:r>
              <a:rPr lang="en-US" altLang="en-US" dirty="0" err="1"/>
              <a:t>đá</a:t>
            </a:r>
            <a:r>
              <a:rPr lang="en-US" altLang="en-US" dirty="0"/>
              <a:t> </a:t>
            </a:r>
            <a:r>
              <a:rPr lang="en-US" altLang="en-US" dirty="0" err="1"/>
              <a:t>lớn</a:t>
            </a:r>
            <a:r>
              <a:rPr lang="en-US" altLang="en-US" dirty="0"/>
              <a:t> neo </a:t>
            </a:r>
            <a:r>
              <a:rPr lang="en-US" altLang="en-US" dirty="0" err="1"/>
              <a:t>chắc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cần</a:t>
            </a:r>
            <a:r>
              <a:rPr lang="en-US" altLang="en-US" dirty="0"/>
              <a:t> lo.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AFF61E7C-8763-44F0-BBFF-59819FD1A1A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Neo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chắc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rất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chắc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chắc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lắm</a:t>
            </a:r>
            <a:r>
              <a:rPr lang="en-US" altLang="en-US" dirty="0">
                <a:solidFill>
                  <a:srgbClr val="FFFF00"/>
                </a:solidFill>
              </a:rPr>
              <a:t>. Bao </a:t>
            </a:r>
            <a:r>
              <a:rPr lang="en-US" altLang="en-US" dirty="0" err="1">
                <a:solidFill>
                  <a:srgbClr val="FFFF00"/>
                </a:solidFill>
              </a:rPr>
              <a:t>giông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tố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khó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thế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đắm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r>
              <a:rPr lang="en-US" altLang="en-US" dirty="0" err="1">
                <a:solidFill>
                  <a:srgbClr val="FFFF00"/>
                </a:solidFill>
              </a:rPr>
              <a:t>Tuy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bách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nhỏ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bé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manh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855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237747E8-E59E-460E-BF87-B116475A3D2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Không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trác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lắc</a:t>
            </a:r>
            <a:r>
              <a:rPr lang="en-US" altLang="en-US" dirty="0">
                <a:solidFill>
                  <a:srgbClr val="FFFF00"/>
                </a:solidFill>
              </a:rPr>
              <a:t> chao </a:t>
            </a:r>
            <a:r>
              <a:rPr lang="en-US" altLang="en-US" dirty="0" err="1">
                <a:solidFill>
                  <a:srgbClr val="FFFF00"/>
                </a:solidFill>
              </a:rPr>
              <a:t>chòng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chành</a:t>
            </a:r>
            <a:r>
              <a:rPr lang="en-US" altLang="en-US" dirty="0">
                <a:solidFill>
                  <a:srgbClr val="FFFF00"/>
                </a:solidFill>
              </a:rPr>
              <a:t>. Neo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chắc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chắc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chắc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chắc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chắn</a:t>
            </a:r>
            <a:r>
              <a:rPr lang="en-US" altLang="en-US" dirty="0">
                <a:solidFill>
                  <a:srgbClr val="FFFF00"/>
                </a:solidFill>
              </a:rPr>
              <a:t> an </a:t>
            </a:r>
            <a:r>
              <a:rPr lang="en-US" altLang="en-US" dirty="0" err="1">
                <a:solidFill>
                  <a:srgbClr val="FFFF00"/>
                </a:solidFill>
              </a:rPr>
              <a:t>lành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92003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4567</TotalTime>
  <Words>267</Words>
  <Application>Microsoft Office PowerPoint</Application>
  <PresentationFormat>Widescreen</PresentationFormat>
  <Paragraphs>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Thánh ca 265 NEO TÔI CHẮC, RẤT CHẮC</vt:lpstr>
      <vt:lpstr>1. Tuy giông tố xô hồn mạnh thay, Sa-tan tức muốn cắn nuốt ngay;  Nương trong Chúa chí tôi nào rúng,</vt:lpstr>
      <vt:lpstr>Dẫu sóng gió  thét gầm hiếp húng. Neo tôi chắc thật an ninh bấy,  quyết cứ neo  vững tâm hồn đây.</vt:lpstr>
      <vt:lpstr>Neo tôi chắc  rất chắc, chắc lắm. Bao giông tố khó thế đánh đắm. Tuy thân bách nhỏ bé mong manh, </vt:lpstr>
      <vt:lpstr>Không trôi trác, lắc chao chòng chành. Neo tôi chắc, chắc, chắc, chắc chắn an lành.</vt:lpstr>
      <vt:lpstr>2. Bao tai ách đang dồi dập tôi, như cơn sóng dưới đáy biển sôi, mây muôn lớp kéo lên mù tối, </vt:lpstr>
      <vt:lpstr>Sức gió cuốn nước trào khắp lối. Tôi không núng dẫu giữa cảnh khó, đá lớn neo chắc không cần lo.</vt:lpstr>
      <vt:lpstr>Neo tôi chắc  rất chắc, chắc lắm. Bao giông tố khó thế đánh đắm. Tuy thân bách nhỏ bé mong manh, </vt:lpstr>
      <vt:lpstr>Không trôi trác, lắc chao chòng chành. Neo tôi chắc, chắc, chắc, chắc chắn an lành.</vt:lpstr>
      <vt:lpstr>3. Khi giông tố xô giạt thuyền tôi, neo thiêng giữ chắc chắn chẳng trôi.  Neo thiêng ấy mắt không nhìn thấy, </vt:lpstr>
      <vt:lpstr>Giữ chiếc bách giữa dòng vững bấy. An nhiên lướt sóng gió, bão tố, lướt đến khi sóng không còn nhô.</vt:lpstr>
      <vt:lpstr>Neo tôi chắc  rất chắc, chắc lắm. Bao giông tố khó thế đánh đắm. Tuy thân bách nhỏ bé mong manh, </vt:lpstr>
      <vt:lpstr>Không trôi trác, lắc chao chòng chành. Neo tôi chắc, chắc, chắc, chắc chắn an lành.</vt:lpstr>
      <vt:lpstr>4. Bao reng rối đang trùm bọc tôi, cơn bi đát lướt đến cuốn trôi, cơn giông tố khiến ban ngày tối, </vt:lpstr>
      <vt:lpstr>Đứa cám dỗ lắm lời phỉnh dối. Tôi luôn đứng vững bởi Đá Khối, ấy chính neo giữ thân hồn tôi.</vt:lpstr>
      <vt:lpstr>Neo tôi chắc  rất chắc, chắc lắm. Bao giông tố khó thế đánh đắm. Tuy thân bách nhỏ bé mong manh, </vt:lpstr>
      <vt:lpstr>Không trôi trác, lắc chao chòng chành. Neo tôi chắc, chắc, chắc, chắc chắn an lành.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285</cp:revision>
  <dcterms:created xsi:type="dcterms:W3CDTF">2010-05-25T06:43:56Z</dcterms:created>
  <dcterms:modified xsi:type="dcterms:W3CDTF">2018-11-03T03:49:25Z</dcterms:modified>
</cp:coreProperties>
</file>