
<file path=[Content_Types].xml><?xml version="1.0" encoding="utf-8"?>
<Types xmlns="http://schemas.openxmlformats.org/package/2006/content-types">
  <Default ContentType="image/jpeg" Extension="jpeg"/>
  <Default ContentType="image/jpeg" Extension="jpg"/>
  <Default ContentType="image/png" Extension="pn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5"/>
  </p:notesMasterIdLst>
  <p:sldIdLst>
    <p:sldId id="349" r:id="rId2"/>
    <p:sldId id="350" r:id="rId3"/>
    <p:sldId id="351" r:id="rId4"/>
    <p:sldId id="352" r:id="rId5"/>
    <p:sldId id="353" r:id="rId6"/>
    <p:sldId id="354" r:id="rId7"/>
    <p:sldId id="366" r:id="rId8"/>
    <p:sldId id="355" r:id="rId9"/>
    <p:sldId id="356" r:id="rId10"/>
    <p:sldId id="367" r:id="rId11"/>
    <p:sldId id="357" r:id="rId12"/>
    <p:sldId id="358" r:id="rId13"/>
    <p:sldId id="368" r:id="rId1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39" autoAdjust="0"/>
    <p:restoredTop sz="86387" autoAdjust="0"/>
  </p:normalViewPr>
  <p:slideViewPr>
    <p:cSldViewPr snapToGrid="0">
      <p:cViewPr varScale="1">
        <p:scale>
          <a:sx n="131" d="100"/>
          <a:sy n="131" d="100"/>
        </p:scale>
        <p:origin x="1062" y="9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6" Type="http://schemas.openxmlformats.org/officeDocument/2006/relationships/slide" Target="slides/slide5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7" Type="http://schemas.openxmlformats.org/officeDocument/2006/relationships/slide" Target="slides/slide6.xml"/><Relationship Id="rId19" Type="http://schemas.openxmlformats.org/officeDocument/2006/relationships/tableStyles" Target="tableStyles.xml"/><Relationship Id="rId18" Type="http://schemas.openxmlformats.org/officeDocument/2006/relationships/theme" Target="theme/theme1.xml"/><Relationship Id="rId15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2" Type="http://schemas.openxmlformats.org/officeDocument/2006/relationships/slide" Target="slides/slide11.xml"/><Relationship Id="rId11" Type="http://schemas.openxmlformats.org/officeDocument/2006/relationships/slide" Target="slides/slide10.xml"/><Relationship Id="rId10" Type="http://schemas.openxmlformats.org/officeDocument/2006/relationships/slide" Target="slides/slide9.xml"/><Relationship Id="rId3" Type="http://schemas.openxmlformats.org/officeDocument/2006/relationships/slide" Target="slides/slide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4" Type="http://schemas.openxmlformats.org/officeDocument/2006/relationships/slide" Target="slides/slide13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48C7FE3D-3A03-4A65-A6A5-C5A295F79844}" type="datetimeFigureOut">
              <a:rPr lang="ru-RU"/>
              <a:pPr>
                <a:defRPr/>
              </a:pPr>
              <a:t>03.11.2018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ru-RU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47817CD7-4919-4182-BD58-A1B80F332FB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971480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en-US"/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7EF8216-ED8D-4AD0-8B1E-8548A3FF66CC}" type="slidenum">
              <a:rPr lang="ru-RU" altLang="en-US" smtClean="0">
                <a:latin typeface="Arial" charset="0"/>
              </a:rPr>
              <a:pPr eaLnBrk="1" hangingPunct="1">
                <a:spcBef>
                  <a:spcPct val="0"/>
                </a:spcBef>
              </a:pPr>
              <a:t>1</a:t>
            </a:fld>
            <a:endParaRPr lang="ru-RU" altLang="en-US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75307" y="692034"/>
            <a:ext cx="8093798" cy="3061162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525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553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53314" y="244444"/>
            <a:ext cx="8637373" cy="4678378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525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724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42321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701" y="133350"/>
            <a:ext cx="8851899" cy="4876800"/>
          </a:xfrm>
          <a:prstGeom prst="rect">
            <a:avLst/>
          </a:prstGeom>
        </p:spPr>
        <p:txBody>
          <a:bodyPr/>
          <a:lstStyle>
            <a:lvl1pPr algn="ctr">
              <a:defRPr sz="66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83814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53314" y="244444"/>
            <a:ext cx="8637373" cy="4678378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525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875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5307" y="692034"/>
            <a:ext cx="8093798" cy="3061162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525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202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53314" y="244444"/>
            <a:ext cx="8637373" cy="4678378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525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426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5307" y="692034"/>
            <a:ext cx="8093798" cy="3061162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525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331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53314" y="244444"/>
            <a:ext cx="8637373" cy="4678378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525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405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5307" y="692034"/>
            <a:ext cx="8093798" cy="3061162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525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34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53314" y="244444"/>
            <a:ext cx="8637373" cy="4678378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525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970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5307" y="692034"/>
            <a:ext cx="8093798" cy="3061162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525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56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561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49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60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E74DA02-DDE2-45EE-9C4B-802A62C78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307" y="692034"/>
            <a:ext cx="8093798" cy="3784868"/>
          </a:xfrm>
        </p:spPr>
        <p:txBody>
          <a:bodyPr/>
          <a:lstStyle/>
          <a:p>
            <a:r>
              <a:rPr lang="en-US" dirty="0"/>
              <a:t>THÁNH CA 266</a:t>
            </a:r>
            <a:br>
              <a:rPr lang="en-US" dirty="0"/>
            </a:br>
            <a:r>
              <a:rPr lang="en-US" dirty="0"/>
              <a:t>HỒN TÔI CHỈ QUYẾT </a:t>
            </a:r>
            <a:br>
              <a:rPr lang="en-US" dirty="0"/>
            </a:br>
            <a:r>
              <a:rPr lang="en-US" dirty="0"/>
              <a:t>NEO TRONG HUYẾT JÊSUS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>
                <a:solidFill>
                  <a:srgbClr val="FFFF00"/>
                </a:solidFill>
              </a:rPr>
              <a:t>Nương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trên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Jêsus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như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tảng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đá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khối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các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chỗ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đứng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khác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ường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cát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lún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thôi</a:t>
            </a:r>
            <a:r>
              <a:rPr lang="en-US" altLang="en-US" dirty="0">
                <a:solidFill>
                  <a:srgbClr val="FFFF00"/>
                </a:solidFill>
              </a:rPr>
              <a:t>. </a:t>
            </a:r>
            <a:r>
              <a:rPr lang="en-US" altLang="en-US" dirty="0" err="1">
                <a:solidFill>
                  <a:srgbClr val="FFFF00"/>
                </a:solidFill>
              </a:rPr>
              <a:t>Thật</a:t>
            </a:r>
            <a:r>
              <a:rPr lang="en-US" altLang="en-US" dirty="0">
                <a:solidFill>
                  <a:srgbClr val="FFFF00"/>
                </a:solidFill>
              </a:rPr>
              <a:t> bao </a:t>
            </a:r>
            <a:r>
              <a:rPr lang="en-US" altLang="en-US" dirty="0" err="1">
                <a:solidFill>
                  <a:srgbClr val="FFFF00"/>
                </a:solidFill>
              </a:rPr>
              <a:t>nơi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kia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giống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như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sa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bồi</a:t>
            </a:r>
            <a:r>
              <a:rPr lang="en-US" altLang="en-US" dirty="0">
                <a:solidFill>
                  <a:srgbClr val="FFFF00"/>
                </a:solidFill>
              </a:rPr>
              <a:t>.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40296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4. Kìa khi Chúa đến với tiếng loa vang, tôi sẽ đứng với Chúa trong hào quang;</a:t>
            </a:r>
            <a:endParaRPr lang="ru-RU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/>
              <a:t> </a:t>
            </a:r>
            <a:r>
              <a:rPr lang="en-US" altLang="en-US" dirty="0" err="1"/>
              <a:t>Mình</a:t>
            </a:r>
            <a:r>
              <a:rPr lang="en-US" altLang="en-US" dirty="0"/>
              <a:t> </a:t>
            </a:r>
            <a:r>
              <a:rPr lang="en-US" altLang="en-US" dirty="0" err="1"/>
              <a:t>tôi</a:t>
            </a:r>
            <a:r>
              <a:rPr lang="en-US" altLang="en-US" dirty="0"/>
              <a:t> </a:t>
            </a:r>
            <a:r>
              <a:rPr lang="en-US" altLang="en-US" dirty="0" err="1"/>
              <a:t>khoác</a:t>
            </a:r>
            <a:r>
              <a:rPr lang="en-US" altLang="en-US" dirty="0"/>
              <a:t> </a:t>
            </a:r>
            <a:r>
              <a:rPr lang="en-US" altLang="en-US" dirty="0" err="1"/>
              <a:t>áo</a:t>
            </a:r>
            <a:r>
              <a:rPr lang="en-US" altLang="en-US" dirty="0"/>
              <a:t> </a:t>
            </a:r>
            <a:r>
              <a:rPr lang="en-US" altLang="en-US" dirty="0" err="1"/>
              <a:t>trắng</a:t>
            </a:r>
            <a:r>
              <a:rPr lang="en-US" altLang="en-US" dirty="0"/>
              <a:t> </a:t>
            </a:r>
            <a:r>
              <a:rPr lang="en-US" altLang="en-US" dirty="0" err="1"/>
              <a:t>Chúa</a:t>
            </a:r>
            <a:r>
              <a:rPr lang="en-US" altLang="en-US" dirty="0"/>
              <a:t> ban </a:t>
            </a:r>
            <a:r>
              <a:rPr lang="en-US" altLang="en-US" dirty="0" err="1"/>
              <a:t>cho</a:t>
            </a:r>
            <a:r>
              <a:rPr lang="en-US" altLang="en-US" dirty="0"/>
              <a:t>, </a:t>
            </a:r>
            <a:r>
              <a:rPr lang="en-US" altLang="en-US" dirty="0" err="1"/>
              <a:t>đứng</a:t>
            </a:r>
            <a:r>
              <a:rPr lang="en-US" altLang="en-US" dirty="0"/>
              <a:t> </a:t>
            </a:r>
            <a:r>
              <a:rPr lang="en-US" altLang="en-US" dirty="0" err="1"/>
              <a:t>trước</a:t>
            </a:r>
            <a:r>
              <a:rPr lang="en-US" altLang="en-US" dirty="0"/>
              <a:t> </a:t>
            </a:r>
            <a:r>
              <a:rPr lang="en-US" altLang="en-US" dirty="0" err="1"/>
              <a:t>Đấng</a:t>
            </a:r>
            <a:r>
              <a:rPr lang="en-US" altLang="en-US" dirty="0"/>
              <a:t> </a:t>
            </a:r>
            <a:r>
              <a:rPr lang="en-US" altLang="en-US" dirty="0" err="1"/>
              <a:t>Thánh</a:t>
            </a:r>
            <a:r>
              <a:rPr lang="en-US" altLang="en-US" dirty="0"/>
              <a:t> </a:t>
            </a:r>
            <a:br>
              <a:rPr lang="en-US" altLang="en-US" dirty="0"/>
            </a:br>
            <a:r>
              <a:rPr lang="en-US" altLang="en-US" dirty="0" err="1"/>
              <a:t>tôi</a:t>
            </a:r>
            <a:r>
              <a:rPr lang="en-US" altLang="en-US" dirty="0"/>
              <a:t> </a:t>
            </a:r>
            <a:r>
              <a:rPr lang="en-US" altLang="en-US" dirty="0" err="1"/>
              <a:t>không</a:t>
            </a:r>
            <a:r>
              <a:rPr lang="en-US" altLang="en-US" dirty="0"/>
              <a:t> </a:t>
            </a:r>
            <a:r>
              <a:rPr lang="en-US" altLang="en-US" dirty="0" err="1"/>
              <a:t>sợ</a:t>
            </a:r>
            <a:r>
              <a:rPr lang="en-US" altLang="en-US" dirty="0"/>
              <a:t> lo.</a:t>
            </a:r>
            <a:endParaRPr lang="ru-RU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>
                <a:solidFill>
                  <a:srgbClr val="FFFF00"/>
                </a:solidFill>
              </a:rPr>
              <a:t>Nương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trên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Jêsus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như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tảng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đá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khối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các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chỗ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đứng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khác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ường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cát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lún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thôi</a:t>
            </a:r>
            <a:r>
              <a:rPr lang="en-US" altLang="en-US" dirty="0">
                <a:solidFill>
                  <a:srgbClr val="FFFF00"/>
                </a:solidFill>
              </a:rPr>
              <a:t>. </a:t>
            </a:r>
            <a:r>
              <a:rPr lang="en-US" altLang="en-US" dirty="0" err="1">
                <a:solidFill>
                  <a:srgbClr val="FFFF00"/>
                </a:solidFill>
              </a:rPr>
              <a:t>Thật</a:t>
            </a:r>
            <a:r>
              <a:rPr lang="en-US" altLang="en-US" dirty="0">
                <a:solidFill>
                  <a:srgbClr val="FFFF00"/>
                </a:solidFill>
              </a:rPr>
              <a:t> bao </a:t>
            </a:r>
            <a:r>
              <a:rPr lang="en-US" altLang="en-US" dirty="0" err="1">
                <a:solidFill>
                  <a:srgbClr val="FFFF00"/>
                </a:solidFill>
              </a:rPr>
              <a:t>nơi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kia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giống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như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sa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bồi</a:t>
            </a:r>
            <a:r>
              <a:rPr lang="en-US" altLang="en-US" dirty="0">
                <a:solidFill>
                  <a:srgbClr val="FFFF00"/>
                </a:solidFill>
              </a:rPr>
              <a:t>.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2811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/>
              <a:t>1. </a:t>
            </a:r>
            <a:r>
              <a:rPr lang="en-US" altLang="en-US" dirty="0" err="1"/>
              <a:t>Hồn</a:t>
            </a:r>
            <a:r>
              <a:rPr lang="en-US" altLang="en-US" dirty="0"/>
              <a:t> </a:t>
            </a:r>
            <a:r>
              <a:rPr lang="en-US" altLang="en-US" dirty="0" err="1"/>
              <a:t>tôi</a:t>
            </a:r>
            <a:r>
              <a:rPr lang="en-US" altLang="en-US" dirty="0"/>
              <a:t> </a:t>
            </a:r>
            <a:r>
              <a:rPr lang="en-US" altLang="en-US" dirty="0" err="1"/>
              <a:t>chỉ</a:t>
            </a:r>
            <a:r>
              <a:rPr lang="en-US" altLang="en-US" dirty="0"/>
              <a:t> </a:t>
            </a:r>
            <a:r>
              <a:rPr lang="en-US" altLang="en-US" dirty="0" err="1"/>
              <a:t>quyết</a:t>
            </a:r>
            <a:r>
              <a:rPr lang="en-US" altLang="en-US" dirty="0"/>
              <a:t> neo </a:t>
            </a:r>
            <a:r>
              <a:rPr lang="en-US" altLang="en-US" dirty="0" err="1"/>
              <a:t>luôn</a:t>
            </a:r>
            <a:r>
              <a:rPr lang="en-US" altLang="en-US" dirty="0"/>
              <a:t> </a:t>
            </a:r>
            <a:r>
              <a:rPr lang="en-US" altLang="en-US" dirty="0" err="1"/>
              <a:t>trong</a:t>
            </a:r>
            <a:r>
              <a:rPr lang="en-US" altLang="en-US" dirty="0"/>
              <a:t> </a:t>
            </a:r>
            <a:r>
              <a:rPr lang="en-US" altLang="en-US" dirty="0" err="1"/>
              <a:t>nơi</a:t>
            </a:r>
            <a:r>
              <a:rPr lang="en-US" altLang="en-US" dirty="0"/>
              <a:t> </a:t>
            </a:r>
            <a:r>
              <a:rPr lang="en-US" altLang="en-US" dirty="0" err="1"/>
              <a:t>Công</a:t>
            </a:r>
            <a:r>
              <a:rPr lang="en-US" altLang="en-US" dirty="0"/>
              <a:t> </a:t>
            </a:r>
            <a:r>
              <a:rPr lang="en-US" altLang="en-US" dirty="0" err="1"/>
              <a:t>nghĩa</a:t>
            </a:r>
            <a:r>
              <a:rPr lang="en-US" altLang="en-US" dirty="0"/>
              <a:t> </a:t>
            </a:r>
            <a:r>
              <a:rPr lang="en-US" altLang="en-US" dirty="0" err="1"/>
              <a:t>với</a:t>
            </a:r>
            <a:r>
              <a:rPr lang="en-US" altLang="en-US" dirty="0"/>
              <a:t> </a:t>
            </a:r>
            <a:r>
              <a:rPr lang="en-US" altLang="en-US" dirty="0" err="1"/>
              <a:t>huyết</a:t>
            </a:r>
            <a:r>
              <a:rPr lang="en-US" altLang="en-US" dirty="0"/>
              <a:t> </a:t>
            </a:r>
            <a:r>
              <a:rPr lang="en-US" altLang="en-US" dirty="0" err="1"/>
              <a:t>Jêsus</a:t>
            </a:r>
            <a:r>
              <a:rPr lang="en-US" altLang="en-US" dirty="0"/>
              <a:t> </a:t>
            </a:r>
            <a:r>
              <a:rPr lang="en-US" altLang="en-US" dirty="0" err="1"/>
              <a:t>mà</a:t>
            </a:r>
            <a:r>
              <a:rPr lang="en-US" altLang="en-US" dirty="0"/>
              <a:t> </a:t>
            </a:r>
            <a:r>
              <a:rPr lang="en-US" altLang="en-US" dirty="0" err="1"/>
              <a:t>thôi</a:t>
            </a:r>
            <a:r>
              <a:rPr lang="en-US" altLang="en-US" dirty="0"/>
              <a:t>; </a:t>
            </a:r>
            <a:endParaRPr lang="ru-RU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/>
              <a:t>Thật</a:t>
            </a:r>
            <a:r>
              <a:rPr lang="en-US" altLang="en-US" dirty="0"/>
              <a:t> </a:t>
            </a:r>
            <a:r>
              <a:rPr lang="en-US" altLang="en-US" dirty="0" err="1"/>
              <a:t>tôi</a:t>
            </a:r>
            <a:r>
              <a:rPr lang="en-US" altLang="en-US" dirty="0"/>
              <a:t> </a:t>
            </a:r>
            <a:r>
              <a:rPr lang="en-US" altLang="en-US" dirty="0" err="1"/>
              <a:t>không</a:t>
            </a:r>
            <a:r>
              <a:rPr lang="en-US" altLang="en-US" dirty="0"/>
              <a:t> </a:t>
            </a:r>
            <a:r>
              <a:rPr lang="en-US" altLang="en-US" dirty="0" err="1"/>
              <a:t>dám</a:t>
            </a:r>
            <a:r>
              <a:rPr lang="en-US" altLang="en-US" dirty="0"/>
              <a:t> </a:t>
            </a:r>
            <a:br>
              <a:rPr lang="en-US" altLang="en-US" dirty="0"/>
            </a:br>
            <a:r>
              <a:rPr lang="en-US" altLang="en-US" dirty="0"/>
              <a:t>ỷ </a:t>
            </a:r>
            <a:r>
              <a:rPr lang="en-US" altLang="en-US" dirty="0" err="1"/>
              <a:t>sở</a:t>
            </a:r>
            <a:r>
              <a:rPr lang="en-US" altLang="en-US" dirty="0"/>
              <a:t> </a:t>
            </a:r>
            <a:r>
              <a:rPr lang="en-US" altLang="en-US" dirty="0" err="1"/>
              <a:t>năng</a:t>
            </a:r>
            <a:r>
              <a:rPr lang="en-US" altLang="en-US" dirty="0"/>
              <a:t> </a:t>
            </a:r>
            <a:r>
              <a:rPr lang="en-US" altLang="en-US" dirty="0" err="1"/>
              <a:t>tôi</a:t>
            </a:r>
            <a:r>
              <a:rPr lang="en-US" altLang="en-US" dirty="0"/>
              <a:t>, </a:t>
            </a:r>
            <a:br>
              <a:rPr lang="en-US" altLang="en-US" dirty="0"/>
            </a:br>
            <a:r>
              <a:rPr lang="en-US" altLang="en-US" dirty="0" err="1"/>
              <a:t>duy</a:t>
            </a:r>
            <a:r>
              <a:rPr lang="en-US" altLang="en-US" dirty="0"/>
              <a:t> </a:t>
            </a:r>
            <a:r>
              <a:rPr lang="en-US" altLang="en-US" dirty="0" err="1"/>
              <a:t>đứng</a:t>
            </a:r>
            <a:r>
              <a:rPr lang="en-US" altLang="en-US" dirty="0"/>
              <a:t> </a:t>
            </a:r>
            <a:r>
              <a:rPr lang="en-US" altLang="en-US" dirty="0" err="1"/>
              <a:t>vững</a:t>
            </a:r>
            <a:r>
              <a:rPr lang="en-US" altLang="en-US" dirty="0"/>
              <a:t> </a:t>
            </a:r>
            <a:r>
              <a:rPr lang="en-US" altLang="en-US" dirty="0" err="1"/>
              <a:t>chắc</a:t>
            </a:r>
            <a:r>
              <a:rPr lang="en-US" altLang="en-US" dirty="0"/>
              <a:t> </a:t>
            </a:r>
            <a:r>
              <a:rPr lang="en-US" altLang="en-US" dirty="0" err="1"/>
              <a:t>trên</a:t>
            </a:r>
            <a:r>
              <a:rPr lang="en-US" altLang="en-US" dirty="0"/>
              <a:t> </a:t>
            </a:r>
            <a:r>
              <a:rPr lang="en-US" altLang="en-US" dirty="0" err="1"/>
              <a:t>Jêsus</a:t>
            </a:r>
            <a:r>
              <a:rPr lang="en-US" altLang="en-US" dirty="0"/>
              <a:t> </a:t>
            </a:r>
            <a:r>
              <a:rPr lang="en-US" altLang="en-US" dirty="0" err="1"/>
              <a:t>thôi</a:t>
            </a:r>
            <a:r>
              <a:rPr lang="en-US" altLang="en-US" dirty="0"/>
              <a:t>.</a:t>
            </a:r>
            <a:endParaRPr lang="ru-RU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>
                <a:solidFill>
                  <a:srgbClr val="FFFF00"/>
                </a:solidFill>
              </a:rPr>
              <a:t>Nương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trên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Jêsus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như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tảng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đá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khối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các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chỗ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đứng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khác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ường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cát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lún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thôi</a:t>
            </a:r>
            <a:r>
              <a:rPr lang="en-US" altLang="en-US" dirty="0">
                <a:solidFill>
                  <a:srgbClr val="FFFF00"/>
                </a:solidFill>
              </a:rPr>
              <a:t>. </a:t>
            </a:r>
            <a:r>
              <a:rPr lang="en-US" altLang="en-US" dirty="0" err="1">
                <a:solidFill>
                  <a:srgbClr val="FFFF00"/>
                </a:solidFill>
              </a:rPr>
              <a:t>Thật</a:t>
            </a:r>
            <a:r>
              <a:rPr lang="en-US" altLang="en-US" dirty="0">
                <a:solidFill>
                  <a:srgbClr val="FFFF00"/>
                </a:solidFill>
              </a:rPr>
              <a:t> bao </a:t>
            </a:r>
            <a:r>
              <a:rPr lang="en-US" altLang="en-US" dirty="0" err="1">
                <a:solidFill>
                  <a:srgbClr val="FFFF00"/>
                </a:solidFill>
              </a:rPr>
              <a:t>nơi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kia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giống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như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sa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bồi</a:t>
            </a:r>
            <a:r>
              <a:rPr lang="en-US" altLang="en-US" dirty="0">
                <a:solidFill>
                  <a:srgbClr val="FFFF00"/>
                </a:solidFill>
              </a:rPr>
              <a:t>.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/>
              <a:t>2. </a:t>
            </a:r>
            <a:r>
              <a:rPr lang="en-US" altLang="en-US" dirty="0" err="1"/>
              <a:t>Dầu</a:t>
            </a:r>
            <a:r>
              <a:rPr lang="en-US" altLang="en-US" dirty="0"/>
              <a:t> </a:t>
            </a:r>
            <a:r>
              <a:rPr lang="en-US" altLang="en-US" dirty="0" err="1"/>
              <a:t>khi</a:t>
            </a:r>
            <a:r>
              <a:rPr lang="en-US" altLang="en-US" dirty="0"/>
              <a:t> </a:t>
            </a:r>
            <a:r>
              <a:rPr lang="en-US" altLang="en-US" dirty="0" err="1"/>
              <a:t>bóng</a:t>
            </a:r>
            <a:r>
              <a:rPr lang="en-US" altLang="en-US" dirty="0"/>
              <a:t> </a:t>
            </a:r>
            <a:r>
              <a:rPr lang="en-US" altLang="en-US" dirty="0" err="1"/>
              <a:t>tối</a:t>
            </a:r>
            <a:r>
              <a:rPr lang="en-US" altLang="en-US" dirty="0"/>
              <a:t> </a:t>
            </a:r>
            <a:r>
              <a:rPr lang="en-US" altLang="en-US" dirty="0" err="1"/>
              <a:t>khuất</a:t>
            </a:r>
            <a:r>
              <a:rPr lang="en-US" altLang="en-US" dirty="0"/>
              <a:t> </a:t>
            </a:r>
            <a:r>
              <a:rPr lang="en-US" altLang="en-US" dirty="0" err="1"/>
              <a:t>lấp</a:t>
            </a:r>
            <a:r>
              <a:rPr lang="en-US" altLang="en-US" dirty="0"/>
              <a:t> </a:t>
            </a:r>
            <a:r>
              <a:rPr lang="en-US" altLang="en-US" dirty="0" err="1"/>
              <a:t>Thiên</a:t>
            </a:r>
            <a:r>
              <a:rPr lang="en-US" altLang="en-US" dirty="0"/>
              <a:t> </a:t>
            </a:r>
            <a:r>
              <a:rPr lang="en-US" altLang="en-US" dirty="0" err="1"/>
              <a:t>nhan</a:t>
            </a:r>
            <a:r>
              <a:rPr lang="en-US" altLang="en-US" dirty="0"/>
              <a:t>, </a:t>
            </a:r>
            <a:br>
              <a:rPr lang="en-US" altLang="en-US" dirty="0"/>
            </a:br>
            <a:r>
              <a:rPr lang="en-US" altLang="en-US" dirty="0" err="1"/>
              <a:t>tôi</a:t>
            </a:r>
            <a:r>
              <a:rPr lang="en-US" altLang="en-US" dirty="0"/>
              <a:t> </a:t>
            </a:r>
            <a:r>
              <a:rPr lang="en-US" altLang="en-US" dirty="0" err="1"/>
              <a:t>quyết</a:t>
            </a:r>
            <a:r>
              <a:rPr lang="en-US" altLang="en-US" dirty="0"/>
              <a:t> </a:t>
            </a:r>
            <a:r>
              <a:rPr lang="en-US" altLang="en-US" dirty="0" err="1"/>
              <a:t>đứng</a:t>
            </a:r>
            <a:r>
              <a:rPr lang="en-US" altLang="en-US" dirty="0"/>
              <a:t> </a:t>
            </a:r>
            <a:r>
              <a:rPr lang="en-US" altLang="en-US" dirty="0" err="1"/>
              <a:t>vững</a:t>
            </a:r>
            <a:br>
              <a:rPr lang="en-US" altLang="en-US" dirty="0"/>
            </a:br>
            <a:r>
              <a:rPr lang="en-US" altLang="en-US" dirty="0" err="1"/>
              <a:t>trên</a:t>
            </a:r>
            <a:r>
              <a:rPr lang="en-US" altLang="en-US" dirty="0"/>
              <a:t> </a:t>
            </a:r>
            <a:r>
              <a:rPr lang="en-US" altLang="en-US" dirty="0" err="1"/>
              <a:t>ơn</a:t>
            </a:r>
            <a:r>
              <a:rPr lang="en-US" altLang="en-US" dirty="0"/>
              <a:t> </a:t>
            </a:r>
            <a:r>
              <a:rPr lang="en-US" altLang="en-US" dirty="0" err="1"/>
              <a:t>Ngài</a:t>
            </a:r>
            <a:r>
              <a:rPr lang="en-US" altLang="en-US" dirty="0"/>
              <a:t> ban; </a:t>
            </a:r>
            <a:endParaRPr lang="ru-RU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/>
              <a:t>Dù</a:t>
            </a:r>
            <a:r>
              <a:rPr lang="en-US" altLang="en-US" dirty="0"/>
              <a:t> </a:t>
            </a:r>
            <a:r>
              <a:rPr lang="en-US" altLang="en-US" dirty="0" err="1"/>
              <a:t>gặp</a:t>
            </a:r>
            <a:r>
              <a:rPr lang="en-US" altLang="en-US" dirty="0"/>
              <a:t> </a:t>
            </a:r>
            <a:r>
              <a:rPr lang="en-US" altLang="en-US" dirty="0" err="1"/>
              <a:t>giông</a:t>
            </a:r>
            <a:r>
              <a:rPr lang="en-US" altLang="en-US" dirty="0"/>
              <a:t> </a:t>
            </a:r>
            <a:r>
              <a:rPr lang="en-US" altLang="en-US" dirty="0" err="1"/>
              <a:t>tố</a:t>
            </a:r>
            <a:r>
              <a:rPr lang="en-US" altLang="en-US" dirty="0"/>
              <a:t> </a:t>
            </a:r>
            <a:r>
              <a:rPr lang="en-US" altLang="en-US" dirty="0" err="1"/>
              <a:t>phong</a:t>
            </a:r>
            <a:r>
              <a:rPr lang="en-US" altLang="en-US" dirty="0"/>
              <a:t> </a:t>
            </a:r>
            <a:r>
              <a:rPr lang="en-US" altLang="en-US" dirty="0" err="1"/>
              <a:t>ba</a:t>
            </a:r>
            <a:r>
              <a:rPr lang="en-US" altLang="en-US" dirty="0"/>
              <a:t> </a:t>
            </a:r>
            <a:r>
              <a:rPr lang="en-US" altLang="en-US" dirty="0" err="1"/>
              <a:t>kinh</a:t>
            </a:r>
            <a:r>
              <a:rPr lang="en-US" altLang="en-US" dirty="0"/>
              <a:t> </a:t>
            </a:r>
            <a:r>
              <a:rPr lang="en-US" altLang="en-US" dirty="0" err="1"/>
              <a:t>thiên</a:t>
            </a:r>
            <a:r>
              <a:rPr lang="en-US" altLang="en-US" dirty="0"/>
              <a:t>, </a:t>
            </a:r>
            <a:r>
              <a:rPr lang="en-US" altLang="en-US" dirty="0" err="1"/>
              <a:t>tôi</a:t>
            </a:r>
            <a:r>
              <a:rPr lang="en-US" altLang="en-US" dirty="0"/>
              <a:t> </a:t>
            </a:r>
            <a:r>
              <a:rPr lang="en-US" altLang="en-US" dirty="0" err="1"/>
              <a:t>quyết</a:t>
            </a:r>
            <a:r>
              <a:rPr lang="en-US" altLang="en-US" dirty="0"/>
              <a:t> </a:t>
            </a:r>
            <a:r>
              <a:rPr lang="en-US" altLang="en-US" dirty="0" err="1"/>
              <a:t>nắm</a:t>
            </a:r>
            <a:r>
              <a:rPr lang="en-US" altLang="en-US" dirty="0"/>
              <a:t> </a:t>
            </a:r>
            <a:r>
              <a:rPr lang="en-US" altLang="en-US" dirty="0" err="1"/>
              <a:t>chắc</a:t>
            </a:r>
            <a:r>
              <a:rPr lang="en-US" altLang="en-US" dirty="0"/>
              <a:t> </a:t>
            </a:r>
            <a:r>
              <a:rPr lang="en-US" altLang="en-US" dirty="0" err="1"/>
              <a:t>lấy</a:t>
            </a:r>
            <a:r>
              <a:rPr lang="en-US" altLang="en-US" dirty="0"/>
              <a:t> neo </a:t>
            </a:r>
            <a:r>
              <a:rPr lang="en-US" altLang="en-US" dirty="0" err="1"/>
              <a:t>bình</a:t>
            </a:r>
            <a:r>
              <a:rPr lang="en-US" altLang="en-US" dirty="0"/>
              <a:t> </a:t>
            </a:r>
            <a:r>
              <a:rPr lang="en-US" altLang="en-US" dirty="0" err="1"/>
              <a:t>yên</a:t>
            </a:r>
            <a:r>
              <a:rPr lang="en-US" altLang="en-US" dirty="0"/>
              <a:t>.</a:t>
            </a:r>
            <a:endParaRPr lang="ru-RU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>
                <a:solidFill>
                  <a:srgbClr val="FFFF00"/>
                </a:solidFill>
              </a:rPr>
              <a:t>Nương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trên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Jêsus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như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tảng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đá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khối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các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chỗ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đứng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khác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ường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cát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lún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thôi</a:t>
            </a:r>
            <a:r>
              <a:rPr lang="en-US" altLang="en-US" dirty="0">
                <a:solidFill>
                  <a:srgbClr val="FFFF00"/>
                </a:solidFill>
              </a:rPr>
              <a:t>. </a:t>
            </a:r>
            <a:r>
              <a:rPr lang="en-US" altLang="en-US" dirty="0" err="1">
                <a:solidFill>
                  <a:srgbClr val="FFFF00"/>
                </a:solidFill>
              </a:rPr>
              <a:t>Thật</a:t>
            </a:r>
            <a:r>
              <a:rPr lang="en-US" altLang="en-US" dirty="0">
                <a:solidFill>
                  <a:srgbClr val="FFFF00"/>
                </a:solidFill>
              </a:rPr>
              <a:t> bao </a:t>
            </a:r>
            <a:r>
              <a:rPr lang="en-US" altLang="en-US" dirty="0" err="1">
                <a:solidFill>
                  <a:srgbClr val="FFFF00"/>
                </a:solidFill>
              </a:rPr>
              <a:t>nơi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kia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giống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như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sa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bồi</a:t>
            </a:r>
            <a:r>
              <a:rPr lang="en-US" altLang="en-US" dirty="0">
                <a:solidFill>
                  <a:srgbClr val="FFFF00"/>
                </a:solidFill>
              </a:rPr>
              <a:t>.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48950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3. Nhờ giao ước với huyết báu tuôn rơi, tôi đứng vững giữa cơn ba đào sôi. </a:t>
            </a:r>
            <a:endParaRPr lang="ru-RU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/>
              <a:t>Trời</a:t>
            </a:r>
            <a:r>
              <a:rPr lang="en-US" altLang="en-US" dirty="0"/>
              <a:t> </a:t>
            </a:r>
            <a:r>
              <a:rPr lang="en-US" altLang="en-US" dirty="0" err="1"/>
              <a:t>kia</a:t>
            </a:r>
            <a:r>
              <a:rPr lang="en-US" altLang="en-US" dirty="0"/>
              <a:t> </a:t>
            </a:r>
            <a:r>
              <a:rPr lang="en-US" altLang="en-US" dirty="0" err="1"/>
              <a:t>tuy</a:t>
            </a:r>
            <a:r>
              <a:rPr lang="en-US" altLang="en-US" dirty="0"/>
              <a:t> </a:t>
            </a:r>
            <a:r>
              <a:rPr lang="en-US" altLang="en-US" dirty="0" err="1"/>
              <a:t>cuốn</a:t>
            </a:r>
            <a:r>
              <a:rPr lang="en-US" altLang="en-US" dirty="0"/>
              <a:t>, </a:t>
            </a:r>
            <a:br>
              <a:rPr lang="en-US" altLang="en-US" dirty="0"/>
            </a:br>
            <a:r>
              <a:rPr lang="en-US" altLang="en-US" dirty="0" err="1"/>
              <a:t>đất</a:t>
            </a:r>
            <a:r>
              <a:rPr lang="en-US" altLang="en-US" dirty="0"/>
              <a:t> </a:t>
            </a:r>
            <a:r>
              <a:rPr lang="en-US" altLang="en-US" dirty="0" err="1"/>
              <a:t>kia</a:t>
            </a:r>
            <a:r>
              <a:rPr lang="en-US" altLang="en-US" dirty="0"/>
              <a:t> </a:t>
            </a:r>
            <a:r>
              <a:rPr lang="en-US" altLang="en-US" dirty="0" err="1"/>
              <a:t>tiêu</a:t>
            </a:r>
            <a:r>
              <a:rPr lang="en-US" altLang="en-US" dirty="0"/>
              <a:t> tan, </a:t>
            </a:r>
            <a:br>
              <a:rPr lang="en-US" altLang="en-US" dirty="0"/>
            </a:br>
            <a:r>
              <a:rPr lang="en-US" altLang="en-US" dirty="0" err="1"/>
              <a:t>tôi</a:t>
            </a:r>
            <a:r>
              <a:rPr lang="en-US" altLang="en-US" dirty="0"/>
              <a:t> </a:t>
            </a:r>
            <a:r>
              <a:rPr lang="en-US" altLang="en-US" dirty="0" err="1"/>
              <a:t>núp</a:t>
            </a:r>
            <a:r>
              <a:rPr lang="en-US" altLang="en-US" dirty="0"/>
              <a:t> </a:t>
            </a:r>
            <a:r>
              <a:rPr lang="en-US" altLang="en-US" dirty="0" err="1"/>
              <a:t>bóng</a:t>
            </a:r>
            <a:r>
              <a:rPr lang="en-US" altLang="en-US" dirty="0"/>
              <a:t> </a:t>
            </a:r>
            <a:r>
              <a:rPr lang="en-US" altLang="en-US" dirty="0" err="1"/>
              <a:t>Chúa</a:t>
            </a:r>
            <a:r>
              <a:rPr lang="en-US" altLang="en-US" dirty="0"/>
              <a:t> </a:t>
            </a:r>
            <a:r>
              <a:rPr lang="en-US" altLang="en-US" dirty="0" err="1"/>
              <a:t>luôn</a:t>
            </a:r>
            <a:r>
              <a:rPr lang="en-US" altLang="en-US" dirty="0"/>
              <a:t> </a:t>
            </a:r>
            <a:r>
              <a:rPr lang="en-US" altLang="en-US" dirty="0" err="1"/>
              <a:t>luôn</a:t>
            </a:r>
            <a:r>
              <a:rPr lang="en-US" altLang="en-US" dirty="0"/>
              <a:t> </a:t>
            </a:r>
            <a:r>
              <a:rPr lang="en-US" altLang="en-US" dirty="0" err="1"/>
              <a:t>bình</a:t>
            </a:r>
            <a:r>
              <a:rPr lang="en-US" altLang="en-US" dirty="0"/>
              <a:t> an.</a:t>
            </a:r>
            <a:endParaRPr lang="ru-RU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4564</TotalTime>
  <Words>218</Words>
  <Application>Microsoft Office PowerPoint</Application>
  <PresentationFormat>On-screen Show (16:9)</PresentationFormat>
  <Paragraphs>14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Presentation1</vt:lpstr>
      <vt:lpstr>THÁNH CA 266 HỒN TÔI CHỈ QUYẾT  NEO TRONG HUYẾT JÊSUS</vt:lpstr>
      <vt:lpstr>1. Hồn tôi chỉ quyết neo luôn trong nơi Công nghĩa với huyết Jêsus mà thôi; </vt:lpstr>
      <vt:lpstr>Thật tôi không dám  ỷ sở năng tôi,  duy đứng vững chắc trên Jêsus thôi.</vt:lpstr>
      <vt:lpstr>Nương trên Jêsus như tảng đá khối, các chỗ đứng khác ường cát lún thôi. Thật bao nơi kia giống như sa bồi.</vt:lpstr>
      <vt:lpstr>2. Dầu khi bóng tối khuất lấp Thiên nhan,  tôi quyết đứng vững trên ơn Ngài ban; </vt:lpstr>
      <vt:lpstr>Dù gặp giông tố phong ba kinh thiên, tôi quyết nắm chắc lấy neo bình yên.</vt:lpstr>
      <vt:lpstr>Nương trên Jêsus như tảng đá khối, các chỗ đứng khác ường cát lún thôi. Thật bao nơi kia giống như sa bồi.</vt:lpstr>
      <vt:lpstr>3. Nhờ giao ước với huyết báu tuôn rơi, tôi đứng vững giữa cơn ba đào sôi. </vt:lpstr>
      <vt:lpstr>Trời kia tuy cuốn,  đất kia tiêu tan,  tôi núp bóng Chúa luôn luôn bình an.</vt:lpstr>
      <vt:lpstr>Nương trên Jêsus như tảng đá khối, các chỗ đứng khác ường cát lún thôi. Thật bao nơi kia giống như sa bồi.</vt:lpstr>
      <vt:lpstr>4. Kìa khi Chúa đến với tiếng loa vang, tôi sẽ đứng với Chúa trong hào quang;</vt:lpstr>
      <vt:lpstr> Mình tôi khoác áo trắng Chúa ban cho, đứng trước Đấng Thánh  tôi không sợ lo.</vt:lpstr>
      <vt:lpstr>Nương trên Jêsus như tảng đá khối, các chỗ đứng khác ường cát lún thôi. Thật bao nơi kia giống như sa bồi.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 006. THAØNH TAÂM TOÂN VUA THAÙNH</dc:title>
  <dc:creator>Phan Minh Vinh An; DAM</dc:creator>
  <cp:lastModifiedBy>Phan Minh Vinh An</cp:lastModifiedBy>
  <cp:revision>287</cp:revision>
  <dcterms:created xsi:type="dcterms:W3CDTF">2010-05-25T06:43:56Z</dcterms:created>
  <dcterms:modified xsi:type="dcterms:W3CDTF">2018-11-03T03:48:33Z</dcterms:modified>
</cp:coreProperties>
</file>