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sldIdLst>
    <p:sldId id="349" r:id="rId2"/>
    <p:sldId id="350" r:id="rId3"/>
    <p:sldId id="351" r:id="rId4"/>
    <p:sldId id="352" r:id="rId5"/>
    <p:sldId id="353" r:id="rId6"/>
    <p:sldId id="354" r:id="rId7"/>
    <p:sldId id="355" r:id="rId8"/>
    <p:sldId id="364" r:id="rId9"/>
    <p:sldId id="365" r:id="rId10"/>
    <p:sldId id="356" r:id="rId11"/>
    <p:sldId id="357" r:id="rId12"/>
    <p:sldId id="360" r:id="rId13"/>
    <p:sldId id="361" r:id="rId14"/>
    <p:sldId id="358" r:id="rId15"/>
    <p:sldId id="359" r:id="rId16"/>
    <p:sldId id="362" r:id="rId17"/>
    <p:sldId id="3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73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70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5AC399A-79F5-4565-8AD4-2C2D0B7779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F09B7-8AD5-4164-BBED-27B74B7B75C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2924B47-8537-4DFF-9042-D600BBC0F834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3239BB7-1F28-43A8-843E-86EFC6308F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9FA73A4-C9FC-41F3-9177-3CCBF69644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EA407-3877-4994-AD43-8CB503367D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B6F4A-7256-4CC7-BDF2-D4DCCE4CC8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FE6CAD3-1802-408B-AEB9-1FD266DAD727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EC085EC7-FA6A-4264-89A6-C5294F0E6B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4789082C-560F-452C-83A1-7F38E77BBF8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1ABF8519-8A20-48DC-9C1C-53FA4B7EBA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7549040-F54C-4B58-8F36-8999894D5EF1}" type="slidenum">
              <a:rPr lang="ru-RU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0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89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8059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697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07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31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79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67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51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31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3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7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4F67CC-675A-46FC-B75C-F7793437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267</a:t>
            </a:r>
            <a:br>
              <a:rPr lang="en-US" dirty="0"/>
            </a:br>
            <a:r>
              <a:rPr lang="en-US" dirty="0"/>
              <a:t>CHỖ KẼ ĐÁ VỮNG 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0278EACA-0C66-43A6-BB58-FD63629672E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Mỗi phút phước thiêng vô tận Ngài </a:t>
            </a:r>
            <a:br>
              <a:rPr lang="en-US" altLang="en-US"/>
            </a:br>
            <a:r>
              <a:rPr lang="en-US" altLang="en-US"/>
              <a:t>đổ xuống biết bao, mỗi phút ơn lành dường suối </a:t>
            </a:r>
            <a:br>
              <a:rPr lang="en-US" altLang="en-US"/>
            </a:br>
            <a:r>
              <a:rPr lang="en-US" altLang="en-US"/>
              <a:t>tuôn dào.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19D727F5-3186-4456-8C5B-413B9E022D2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Bởi</a:t>
            </a:r>
            <a:r>
              <a:rPr lang="en-US" altLang="en-US" dirty="0"/>
              <a:t> </a:t>
            </a:r>
            <a:r>
              <a:rPr lang="en-US" altLang="en-US" dirty="0" err="1"/>
              <a:t>thế</a:t>
            </a:r>
            <a:r>
              <a:rPr lang="en-US" altLang="en-US" dirty="0"/>
              <a:t> </a:t>
            </a:r>
            <a:r>
              <a:rPr lang="en-US" altLang="en-US" dirty="0" err="1"/>
              <a:t>trước</a:t>
            </a:r>
            <a:r>
              <a:rPr lang="en-US" altLang="en-US" dirty="0"/>
              <a:t> </a:t>
            </a:r>
            <a:r>
              <a:rPr lang="en-US" altLang="en-US" dirty="0" err="1"/>
              <a:t>ngôi</a:t>
            </a:r>
            <a:r>
              <a:rPr lang="en-US" altLang="en-US" dirty="0"/>
              <a:t> </a:t>
            </a:r>
            <a:r>
              <a:rPr lang="en-US" altLang="en-US" dirty="0" err="1"/>
              <a:t>tôn</a:t>
            </a:r>
            <a:r>
              <a:rPr lang="en-US" altLang="en-US" dirty="0"/>
              <a:t> </a:t>
            </a:r>
            <a:r>
              <a:rPr lang="en-US" altLang="en-US" dirty="0" err="1"/>
              <a:t>vinh</a:t>
            </a:r>
            <a:r>
              <a:rPr lang="en-US" altLang="en-US" dirty="0"/>
              <a:t>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vui</a:t>
            </a:r>
            <a:r>
              <a:rPr lang="en-US" altLang="en-US" dirty="0"/>
              <a:t> ca </a:t>
            </a:r>
            <a:r>
              <a:rPr lang="en-US" altLang="en-US" dirty="0" err="1"/>
              <a:t>xướng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Đấng</a:t>
            </a:r>
            <a:r>
              <a:rPr lang="en-US" altLang="en-US" dirty="0"/>
              <a:t>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thương</a:t>
            </a:r>
            <a:r>
              <a:rPr lang="en-US" altLang="en-US" dirty="0"/>
              <a:t> </a:t>
            </a:r>
            <a:r>
              <a:rPr lang="en-US" altLang="en-US" dirty="0" err="1"/>
              <a:t>mua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cách</a:t>
            </a:r>
            <a:r>
              <a:rPr lang="en-US" altLang="en-US" dirty="0"/>
              <a:t> </a:t>
            </a:r>
            <a:r>
              <a:rPr lang="en-US" altLang="en-US" dirty="0" err="1"/>
              <a:t>lạ</a:t>
            </a:r>
            <a:r>
              <a:rPr lang="en-US" altLang="en-US" dirty="0"/>
              <a:t> </a:t>
            </a:r>
            <a:r>
              <a:rPr lang="en-US" altLang="en-US" dirty="0" err="1"/>
              <a:t>thường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831B8328-744A-46E8-A5E9-C6D479CECEC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Hồn tôi Jêsus đem đặt chỗ hóc Đá vững an, bóng linh thạch che dài đất khô hạn;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4469BBB0-9439-434F-A3AA-D91AFF2568F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lấy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đức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phủ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chỗ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thâm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uyên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r>
              <a:rPr lang="en-US" altLang="en-US" dirty="0" err="1">
                <a:solidFill>
                  <a:srgbClr val="FFFF00"/>
                </a:solidFill>
              </a:rPr>
              <a:t>Cánh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tay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che</a:t>
            </a:r>
            <a:r>
              <a:rPr lang="en-US" altLang="en-US" dirty="0">
                <a:solidFill>
                  <a:srgbClr val="FFFF00"/>
                </a:solidFill>
              </a:rPr>
              <a:t> an </a:t>
            </a:r>
            <a:r>
              <a:rPr lang="en-US" altLang="en-US" dirty="0" err="1">
                <a:solidFill>
                  <a:srgbClr val="FFFF00"/>
                </a:solidFill>
              </a:rPr>
              <a:t>ninh</a:t>
            </a:r>
            <a:r>
              <a:rPr lang="en-US" altLang="en-US" dirty="0">
                <a:solidFill>
                  <a:srgbClr val="FFFF00"/>
                </a:solidFill>
              </a:rPr>
              <a:t> nay, </a:t>
            </a:r>
            <a:r>
              <a:rPr lang="en-US" altLang="en-US" dirty="0" err="1">
                <a:solidFill>
                  <a:srgbClr val="FFFF00"/>
                </a:solidFill>
              </a:rPr>
              <a:t>cánh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thiêng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che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trùm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khiến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bình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tịnh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CFBAD5AE-1C12-45FA-A354-9A4C415F80D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Lúc cất lên cao tôi được cùng khoác áo trắng tinh, rước Chúa quang lâm </a:t>
            </a:r>
            <a:br>
              <a:rPr lang="en-US" altLang="en-US"/>
            </a:br>
            <a:r>
              <a:rPr lang="en-US" altLang="en-US"/>
              <a:t>từ trên thiên đình; </a:t>
            </a:r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EC12D1CB-F55D-400C-8269-886D8D99E52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Với cả thiên dân chung hòa giọng hoan ca cung kính, cứu ân cao siêu </a:t>
            </a:r>
            <a:br>
              <a:rPr lang="en-US" altLang="en-US"/>
            </a:br>
            <a:r>
              <a:rPr lang="en-US" altLang="en-US"/>
              <a:t>yêu thương trọn tình.</a:t>
            </a:r>
            <a:endParaRPr lang="ru-RU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C1141D58-7AC0-4629-9B58-8B501B2B626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Hồn tôi Jêsus đem đặt chỗ hóc Đá vững an, bóng linh thạch che dài đất khô hạn;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F74E1D97-AB69-4759-AC76-56BD16F396D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lấy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đức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phủ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chỗ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thâm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uyên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r>
              <a:rPr lang="en-US" altLang="en-US" dirty="0" err="1">
                <a:solidFill>
                  <a:srgbClr val="FFFF00"/>
                </a:solidFill>
              </a:rPr>
              <a:t>Cánh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tay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che</a:t>
            </a:r>
            <a:r>
              <a:rPr lang="en-US" altLang="en-US" dirty="0">
                <a:solidFill>
                  <a:srgbClr val="FFFF00"/>
                </a:solidFill>
              </a:rPr>
              <a:t> an </a:t>
            </a:r>
            <a:r>
              <a:rPr lang="en-US" altLang="en-US" dirty="0" err="1">
                <a:solidFill>
                  <a:srgbClr val="FFFF00"/>
                </a:solidFill>
              </a:rPr>
              <a:t>ninh</a:t>
            </a:r>
            <a:r>
              <a:rPr lang="en-US" altLang="en-US" dirty="0">
                <a:solidFill>
                  <a:srgbClr val="FFFF00"/>
                </a:solidFill>
              </a:rPr>
              <a:t> nay, </a:t>
            </a:r>
            <a:r>
              <a:rPr lang="en-US" altLang="en-US" dirty="0" err="1">
                <a:solidFill>
                  <a:srgbClr val="FFFF00"/>
                </a:solidFill>
              </a:rPr>
              <a:t>cánh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thiêng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che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trùm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khiến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bình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tịnh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5EEE8A0A-1562-4A9B-900B-7E3348F3B2A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siêu</a:t>
            </a:r>
            <a:r>
              <a:rPr lang="en-US" altLang="en-US" dirty="0"/>
              <a:t> </a:t>
            </a:r>
            <a:r>
              <a:rPr lang="en-US" altLang="en-US" dirty="0" err="1"/>
              <a:t>phàm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chính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, </a:t>
            </a:r>
            <a:r>
              <a:rPr lang="en-US" altLang="en-US" dirty="0" err="1"/>
              <a:t>Cứu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thật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lạ</a:t>
            </a:r>
            <a:r>
              <a:rPr lang="en-US" altLang="en-US" dirty="0"/>
              <a:t> </a:t>
            </a:r>
            <a:r>
              <a:rPr lang="en-US" altLang="en-US" dirty="0" err="1"/>
              <a:t>lùng</a:t>
            </a:r>
            <a:r>
              <a:rPr lang="en-US" altLang="en-US" dirty="0"/>
              <a:t> </a:t>
            </a: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E22EE68B-2B90-4A59-A94B-ECC7AAFFF3D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Chỗ</a:t>
            </a:r>
            <a:r>
              <a:rPr lang="en-US" altLang="en-US" dirty="0"/>
              <a:t> </a:t>
            </a:r>
            <a:r>
              <a:rPr lang="en-US" altLang="en-US" dirty="0" err="1"/>
              <a:t>hóc</a:t>
            </a:r>
            <a:r>
              <a:rPr lang="en-US" altLang="en-US" dirty="0"/>
              <a:t> </a:t>
            </a:r>
            <a:r>
              <a:rPr lang="en-US" altLang="en-US" dirty="0" err="1"/>
              <a:t>Đá</a:t>
            </a:r>
            <a:r>
              <a:rPr lang="en-US" altLang="en-US" dirty="0"/>
              <a:t> </a:t>
            </a:r>
            <a:r>
              <a:rPr lang="en-US" altLang="en-US" dirty="0" err="1"/>
              <a:t>thiêng</a:t>
            </a:r>
            <a:r>
              <a:rPr lang="en-US" altLang="en-US" dirty="0"/>
              <a:t> </a:t>
            </a:r>
            <a:r>
              <a:rPr lang="en-US" altLang="en-US" dirty="0" err="1"/>
              <a:t>kia</a:t>
            </a:r>
            <a:r>
              <a:rPr lang="en-US" altLang="en-US" dirty="0"/>
              <a:t> </a:t>
            </a:r>
            <a:r>
              <a:rPr lang="en-US" altLang="en-US" dirty="0" err="1"/>
              <a:t>đem</a:t>
            </a:r>
            <a:r>
              <a:rPr lang="en-US" altLang="en-US" dirty="0"/>
              <a:t> </a:t>
            </a:r>
            <a:r>
              <a:rPr lang="en-US" altLang="en-US" dirty="0" err="1"/>
              <a:t>hồn</a:t>
            </a:r>
            <a:r>
              <a:rPr lang="en-US" altLang="en-US" dirty="0"/>
              <a:t>, </a:t>
            </a:r>
            <a:r>
              <a:rPr lang="en-US" altLang="en-US" dirty="0" err="1"/>
              <a:t>linh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yên</a:t>
            </a:r>
            <a:r>
              <a:rPr lang="en-US" altLang="en-US" dirty="0"/>
              <a:t> </a:t>
            </a:r>
            <a:r>
              <a:rPr lang="en-US" altLang="en-US" dirty="0" err="1"/>
              <a:t>giấu</a:t>
            </a:r>
            <a:r>
              <a:rPr lang="en-US" altLang="en-US" dirty="0"/>
              <a:t>, ở </a:t>
            </a:r>
            <a:r>
              <a:rPr lang="en-US" altLang="en-US" dirty="0" err="1"/>
              <a:t>đây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xem</a:t>
            </a:r>
            <a:r>
              <a:rPr lang="en-US" altLang="en-US" dirty="0"/>
              <a:t> </a:t>
            </a:r>
            <a:r>
              <a:rPr lang="en-US" altLang="en-US" dirty="0" err="1"/>
              <a:t>sông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linh</a:t>
            </a:r>
            <a:r>
              <a:rPr lang="en-US" altLang="en-US" dirty="0"/>
              <a:t> </a:t>
            </a:r>
            <a:r>
              <a:rPr lang="en-US" altLang="en-US" dirty="0" err="1"/>
              <a:t>mầu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C277B143-0093-4D06-8319-884A80B1C9D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Hồn tôi Jêsus đem đặt chỗ hóc Đá vững an, bóng linh thạch che dài đất khô hạn;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2C285A3A-B1A3-42D3-9560-F0A030B36FE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lấy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đức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phủ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chỗ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thâm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uyên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r>
              <a:rPr lang="en-US" altLang="en-US" dirty="0" err="1">
                <a:solidFill>
                  <a:srgbClr val="FFFF00"/>
                </a:solidFill>
              </a:rPr>
              <a:t>Cánh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tay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che</a:t>
            </a:r>
            <a:r>
              <a:rPr lang="en-US" altLang="en-US" dirty="0">
                <a:solidFill>
                  <a:srgbClr val="FFFF00"/>
                </a:solidFill>
              </a:rPr>
              <a:t> an </a:t>
            </a:r>
            <a:r>
              <a:rPr lang="en-US" altLang="en-US" dirty="0" err="1">
                <a:solidFill>
                  <a:srgbClr val="FFFF00"/>
                </a:solidFill>
              </a:rPr>
              <a:t>ninh</a:t>
            </a:r>
            <a:r>
              <a:rPr lang="en-US" altLang="en-US" dirty="0">
                <a:solidFill>
                  <a:srgbClr val="FFFF00"/>
                </a:solidFill>
              </a:rPr>
              <a:t> nay, </a:t>
            </a:r>
            <a:r>
              <a:rPr lang="en-US" altLang="en-US" dirty="0" err="1">
                <a:solidFill>
                  <a:srgbClr val="FFFF00"/>
                </a:solidFill>
              </a:rPr>
              <a:t>cánh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thiêng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che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trùm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khiến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bình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tịnh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2A411E4C-B4DC-460F-B0CD-872E3DA6CCB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Chỉ có Jêsus </a:t>
            </a:r>
            <a:br>
              <a:rPr lang="en-US" altLang="en-US"/>
            </a:br>
            <a:r>
              <a:rPr lang="en-US" altLang="en-US"/>
              <a:t>siêu phàm là chính Cứu Chúa tôi, </a:t>
            </a:r>
            <a:br>
              <a:rPr lang="en-US" altLang="en-US"/>
            </a:br>
            <a:r>
              <a:rPr lang="en-US" altLang="en-US"/>
              <a:t>cất gánh ác khiên </a:t>
            </a:r>
            <a:br>
              <a:rPr lang="en-US" altLang="en-US"/>
            </a:br>
            <a:r>
              <a:rPr lang="en-US" altLang="en-US"/>
              <a:t>ra khỏi tôi rồi;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33A0749C-1233-46A5-A23C-1C870E8A7A8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đỡ</a:t>
            </a:r>
            <a:r>
              <a:rPr lang="en-US" altLang="en-US" dirty="0"/>
              <a:t> </a:t>
            </a:r>
            <a:r>
              <a:rPr lang="en-US" altLang="en-US" dirty="0" err="1"/>
              <a:t>nâng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dời</a:t>
            </a:r>
            <a:r>
              <a:rPr lang="en-US" altLang="en-US" dirty="0"/>
              <a:t> lay,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nao</a:t>
            </a:r>
            <a:r>
              <a:rPr lang="en-US" altLang="en-US" dirty="0"/>
              <a:t> </a:t>
            </a:r>
            <a:r>
              <a:rPr lang="en-US" altLang="en-US" dirty="0" err="1"/>
              <a:t>núng,bổ</a:t>
            </a:r>
            <a:r>
              <a:rPr lang="en-US" altLang="en-US" dirty="0"/>
              <a:t> </a:t>
            </a:r>
            <a:r>
              <a:rPr lang="en-US" altLang="en-US" dirty="0" err="1"/>
              <a:t>thêm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linh</a:t>
            </a:r>
            <a:r>
              <a:rPr lang="en-US" altLang="en-US" dirty="0"/>
              <a:t> </a:t>
            </a:r>
            <a:r>
              <a:rPr lang="en-US" altLang="en-US" dirty="0" err="1"/>
              <a:t>năng</a:t>
            </a:r>
            <a:r>
              <a:rPr lang="en-US" altLang="en-US" dirty="0"/>
              <a:t> </a:t>
            </a:r>
            <a:r>
              <a:rPr lang="en-US" altLang="en-US" dirty="0" err="1"/>
              <a:t>vô</a:t>
            </a:r>
            <a:r>
              <a:rPr lang="en-US" altLang="en-US" dirty="0"/>
              <a:t> </a:t>
            </a:r>
            <a:r>
              <a:rPr lang="en-US" altLang="en-US" dirty="0" err="1"/>
              <a:t>cùng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BEFB9E8-568F-43A1-AE86-F324ECD5F8A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Hồn tôi Jêsus đem đặt chỗ hóc Đá vững an, bóng linh thạch che dài đất khô hạn;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FC91C4B3-FFA4-4E55-87CE-C575A489897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lấy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đức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phủ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chỗ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thâm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uyên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r>
              <a:rPr lang="en-US" altLang="en-US" dirty="0" err="1">
                <a:solidFill>
                  <a:srgbClr val="FFFF00"/>
                </a:solidFill>
              </a:rPr>
              <a:t>Cánh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tay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che</a:t>
            </a:r>
            <a:r>
              <a:rPr lang="en-US" altLang="en-US" dirty="0">
                <a:solidFill>
                  <a:srgbClr val="FFFF00"/>
                </a:solidFill>
              </a:rPr>
              <a:t> an </a:t>
            </a:r>
            <a:r>
              <a:rPr lang="en-US" altLang="en-US" dirty="0" err="1">
                <a:solidFill>
                  <a:srgbClr val="FFFF00"/>
                </a:solidFill>
              </a:rPr>
              <a:t>ninh</a:t>
            </a:r>
            <a:r>
              <a:rPr lang="en-US" altLang="en-US" dirty="0">
                <a:solidFill>
                  <a:srgbClr val="FFFF00"/>
                </a:solidFill>
              </a:rPr>
              <a:t> nay, </a:t>
            </a:r>
            <a:r>
              <a:rPr lang="en-US" altLang="en-US" dirty="0" err="1">
                <a:solidFill>
                  <a:srgbClr val="FFFF00"/>
                </a:solidFill>
              </a:rPr>
              <a:t>cánh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thiêng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che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trùm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khiến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bình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tịnh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5545</TotalTime>
  <Words>297</Words>
  <Application>Microsoft Office PowerPoint</Application>
  <PresentationFormat>Widescreen</PresentationFormat>
  <Paragraphs>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Thánh ca 267 CHỖ KẼ ĐÁ VỮNG AN</vt:lpstr>
      <vt:lpstr>1. Chỉ có Jêsus  siêu phàm là chính Cứu Chúa tôi, Cứu Chúa thật  lạ lùng muôn muôn đời; </vt:lpstr>
      <vt:lpstr>Chỗ hóc Đá thiêng kia đem hồn, linh tôi yên giấu, ở đây tôi vui xem sông  linh mầu.</vt:lpstr>
      <vt:lpstr>Hồn tôi Jêsus đem đặt chỗ hóc Đá vững an, bóng linh thạch che dài đất khô hạn; </vt:lpstr>
      <vt:lpstr>Ngài lấy ái đức phủ tôi trong chỗ thâm uyên thay. Cánh tay Jêsus che an ninh nay, cánh thiêng che trùm khiến bình tịnh thay.</vt:lpstr>
      <vt:lpstr>2. Chỉ có Jêsus  siêu phàm là chính Cứu Chúa tôi,  cất gánh ác khiên  ra khỏi tôi rồi; </vt:lpstr>
      <vt:lpstr>Chúa đỡ nâng tâm tôi không dời lay, không nao núng,bổ thêm cho tôi  linh năng vô cùng.</vt:lpstr>
      <vt:lpstr>Hồn tôi Jêsus đem đặt chỗ hóc Đá vững an, bóng linh thạch che dài đất khô hạn; </vt:lpstr>
      <vt:lpstr>Ngài lấy ái đức phủ tôi trong chỗ thâm uyên thay. Cánh tay Jêsus che an ninh nay, cánh thiêng che trùm khiến bình tịnh thay.</vt:lpstr>
      <vt:lpstr>3. Mỗi phút phước thiêng vô tận Ngài  đổ xuống biết bao, mỗi phút ơn lành dường suối  tuôn dào. </vt:lpstr>
      <vt:lpstr>Bởi thế trước ngôi tôn vinh lòng tôi  vui ca xướng,  Đấng yêu thương mua tôi  cách lạ thường.</vt:lpstr>
      <vt:lpstr>Hồn tôi Jêsus đem đặt chỗ hóc Đá vững an, bóng linh thạch che dài đất khô hạn; </vt:lpstr>
      <vt:lpstr>Ngài lấy ái đức phủ tôi trong chỗ thâm uyên thay. Cánh tay Jêsus che an ninh nay, cánh thiêng che trùm khiến bình tịnh thay.</vt:lpstr>
      <vt:lpstr>4. Lúc cất lên cao tôi được cùng khoác áo trắng tinh, rước Chúa quang lâm  từ trên thiên đình; </vt:lpstr>
      <vt:lpstr>Với cả thiên dân chung hòa giọng hoan ca cung kính, cứu ân cao siêu  yêu thương trọn tình.</vt:lpstr>
      <vt:lpstr>Hồn tôi Jêsus đem đặt chỗ hóc Đá vững an, bóng linh thạch che dài đất khô hạn; </vt:lpstr>
      <vt:lpstr>Ngài lấy ái đức phủ tôi trong chỗ thâm uyên thay. Cánh tay Jêsus che an ninh nay, cánh thiêng che trùm khiến bình tịnh thay.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287</cp:revision>
  <dcterms:created xsi:type="dcterms:W3CDTF">2010-05-25T06:43:56Z</dcterms:created>
  <dcterms:modified xsi:type="dcterms:W3CDTF">2018-11-03T03:47:48Z</dcterms:modified>
</cp:coreProperties>
</file>