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0" r:id="rId9"/>
    <p:sldId id="361" r:id="rId10"/>
    <p:sldId id="356" r:id="rId11"/>
    <p:sldId id="357" r:id="rId12"/>
    <p:sldId id="362" r:id="rId13"/>
    <p:sldId id="363" r:id="rId14"/>
    <p:sldId id="358" r:id="rId15"/>
    <p:sldId id="359" r:id="rId16"/>
    <p:sldId id="364" r:id="rId17"/>
    <p:sldId id="36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9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9627CB-97B4-4B39-8F38-0A0083EE1E4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78230C-EC28-4E9F-ABAD-65740CB781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25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407474-2E32-4AF5-B997-0F59797A5997}" type="slidenum">
              <a:rPr lang="ru-RU" altLang="en-US" smtClean="0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55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8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7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9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4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3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0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2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18752-589C-4B45-A8A4-75D5117B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268</a:t>
            </a:r>
            <a:br>
              <a:rPr lang="en-US" dirty="0"/>
            </a:br>
            <a:r>
              <a:rPr lang="en-US" dirty="0"/>
              <a:t>THỎA THÍCH THAY </a:t>
            </a:r>
            <a:br>
              <a:rPr lang="en-US" dirty="0"/>
            </a:br>
            <a:r>
              <a:rPr lang="en-US" dirty="0"/>
              <a:t>TIN CẬY CHÚA JÊSUS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 err="1"/>
              <a:t>Diệt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</a:t>
            </a:r>
            <a:r>
              <a:rPr lang="en-US" altLang="en-US" dirty="0" err="1"/>
              <a:t>kỷ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lánh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khiên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an </a:t>
            </a:r>
            <a:r>
              <a:rPr lang="en-US" altLang="en-US" dirty="0" err="1"/>
              <a:t>bình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thượng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nương cậy Chúa thôi! Mong biết rõ Chúa tôi nhiều hơn.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vời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càng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Thỏa thích thay kinh nghiệm tin cậy Ngài! Là thiết hữu của tôi từ lâu;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Vững tâm tin Ngài thuộc tôi mọi giờ, trong cõi nầy cũng như đời sau.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nương cậy Chúa thôi! Mong biết rõ Chúa tôi nhiều hơn.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vời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càng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chỉ</a:t>
            </a:r>
            <a:r>
              <a:rPr lang="en-US" altLang="en-US" dirty="0"/>
              <a:t> tin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Nghỉ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bao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, tin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phán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nương cậy Chúa thôi! Mong biết rõ Chúa tôi nhiều hơn.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vời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càng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Thỏa thích thay </a:t>
            </a:r>
            <a:br>
              <a:rPr lang="en-US" altLang="en-US"/>
            </a:br>
            <a:r>
              <a:rPr lang="en-US" altLang="en-US"/>
              <a:t>tin cậy Chúa Jêsus! Nhờ huyết Chúa </a:t>
            </a:r>
            <a:br>
              <a:rPr lang="en-US" altLang="en-US"/>
            </a:br>
            <a:r>
              <a:rPr lang="en-US" altLang="en-US"/>
              <a:t>thứ tha tội nay;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dầm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ốm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rõ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nhiều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vời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càng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5581</TotalTime>
  <Words>108</Words>
  <Application>Microsoft Office PowerPoint</Application>
  <PresentationFormat>On-screen Show (16:9)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268 THỎA THÍCH THAY  TIN CẬY CHÚA JÊSUS</vt:lpstr>
      <vt:lpstr>1. Thỏa thích thay  tin cậy Chúa Jêsus! Lòng tôi quyết  chỉ tin Ngài thôi, </vt:lpstr>
      <vt:lpstr>Nghỉ yên trên  bao lời hứa Ngài rày, tin chắc Ngài phán ngay cùng tôi.</vt:lpstr>
      <vt:lpstr>Jêsus, Jêsus,  nương cậy Chúa thôi! Mong biết rõ Chúa tôi nhiều hơn. </vt:lpstr>
      <vt:lpstr>Jêsus, Jêsus,  quý trọng tuyệt vời, ân điển Ngài  giúp tin càng hơn.</vt:lpstr>
      <vt:lpstr>2. Thỏa thích thay  tin cậy Chúa Jêsus! Nhờ huyết Chúa  thứ tha tội nay; </vt:lpstr>
      <vt:lpstr>Bởi đức tin tôi dầm dưới sông hồng,  tâm thánh sạch,  ốm đau lành ngay.</vt:lpstr>
      <vt:lpstr>Jêsus, Jêsus,  nương cậy Chúa thôi! Mong biết rõ Chúa tôi nhiều hơn. </vt:lpstr>
      <vt:lpstr>Jêsus, Jêsus,  quý trọng tuyệt vời, ân điển Ngài  giúp tin càng hơn.</vt:lpstr>
      <vt:lpstr>3. Thỏa thích thay  tin cậy Chúa Jêsus! Diệt tư kỷ,  lánh xa tội khiên; </vt:lpstr>
      <vt:lpstr>Chúa cho tôi vui mừng sống an bình,  trong cõi trần cũng như thượng thiên.</vt:lpstr>
      <vt:lpstr>Jêsus, Jêsus,  nương cậy Chúa thôi! Mong biết rõ Chúa tôi nhiều hơn. </vt:lpstr>
      <vt:lpstr>Jêsus, Jêsus,  quý trọng tuyệt vời, ân điển Ngài  giúp tin càng hơn.</vt:lpstr>
      <vt:lpstr>4. Thỏa thích thay kinh nghiệm tin cậy Ngài! Là thiết hữu của tôi từ lâu; </vt:lpstr>
      <vt:lpstr>Vững tâm tin Ngài thuộc tôi mọi giờ, trong cõi nầy cũng như đời sau.</vt:lpstr>
      <vt:lpstr>Jêsus, Jêsus,  nương cậy Chúa thôi! Mong biết rõ Chúa tôi nhiều hơn. </vt:lpstr>
      <vt:lpstr>Jêsus, Jêsus,  quý trọng tuyệt vời, ân điển Ngài  giúp tin càng hơn.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291</cp:revision>
  <dcterms:created xsi:type="dcterms:W3CDTF">2010-05-25T06:43:56Z</dcterms:created>
  <dcterms:modified xsi:type="dcterms:W3CDTF">2018-11-03T03:47:09Z</dcterms:modified>
</cp:coreProperties>
</file>