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2" r:id="rId9"/>
    <p:sldId id="363" r:id="rId10"/>
    <p:sldId id="356" r:id="rId11"/>
    <p:sldId id="357" r:id="rId12"/>
    <p:sldId id="364" r:id="rId13"/>
    <p:sldId id="3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5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D166E6-6EF7-49AE-8110-2DF05FA2FA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755D-1F2F-413D-B7A8-6EB7617497F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66BFC42-FB58-40C1-90FE-43E257F6E87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EAF620-0CE8-4FD9-96AD-1B0F61785A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FAA2CD-A093-4BF6-A195-2179B9BBE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A4E74-DAAC-4D0B-B2F8-0FC968A8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BD878-8FBC-4DDA-B227-1105C4F3D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9D9833-6175-48A5-BF6E-D2FAB96E929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2C7B2D9-8EF1-4CBB-8526-629338B39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A1F695B8-2A3D-4BEE-93B6-552AAA3EDE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4C93C74-3FAD-4448-9000-E345948C3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A55FDC-A50B-442B-954C-338B1762FA8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88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78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3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1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5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3DA5A2-B130-4386-B39A-EA6BFD56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269</a:t>
            </a:r>
            <a:br>
              <a:rPr lang="en-US" dirty="0"/>
            </a:br>
            <a:r>
              <a:rPr lang="en-US" dirty="0"/>
              <a:t>NẦY LÀ TRUYỆN KÝ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5B29ECA-6B6C-41A7-8796-A0342E4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thuần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nghỉ</a:t>
            </a:r>
            <a:r>
              <a:rPr lang="en-US" altLang="en-US" dirty="0"/>
              <a:t> an.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Cha </a:t>
            </a:r>
            <a:r>
              <a:rPr lang="en-US" altLang="en-US" dirty="0" err="1"/>
              <a:t>hằng</a:t>
            </a:r>
            <a:r>
              <a:rPr lang="en-US" altLang="en-US" dirty="0"/>
              <a:t> ban;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714B105-92AF-4650-A9F0-962C257D61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Thức canh chờ mong đêm ngày trông ngóng luôn, tình thương phủ lút, ơn lành mãi tràn tuôn.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FEE09C2-0002-4B72-BA3C-EB40E4EF31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bản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của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5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EABA99A-2EFE-4E3C-A1D8-6690030333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bản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của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F727EDA-EE64-4E6D-8F88-DD6F5DDAC0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 Chúa thuộc về tôi,  tôi nguyện tin sắc son. Tôi từng vui nếm trước phước vĩnh sinh bùi ngon;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89F0285-E076-4D24-8C0E-6515AF6EF5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nghiệp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rỗi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hiếu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,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,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 Linh.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FEE09C2-0002-4B72-BA3C-EB40E4EF31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bản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của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EABA99A-2EFE-4E3C-A1D8-6690030333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bản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của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981A7D7-7EE7-47E2-8372-0AAE6A6A04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 Tôi thuận phục Jêsus lòng ưa biết bao. Tôi được chiêm ngưỡng cảnh thú vui nơi trời cao;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85CD164-E5EC-48E1-B166-2E5D33DF28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ra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dẫy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FEE09C2-0002-4B72-BA3C-EB40E4EF31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bản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của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6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EABA99A-2EFE-4E3C-A1D8-6690030333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bản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của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525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5548</TotalTime>
  <Words>146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269 NẦY LÀ TRUYỆN KÝ TÔI</vt:lpstr>
      <vt:lpstr>1.  Chúa thuộc về tôi,  tôi nguyện tin sắc son. Tôi từng vui nếm trước phước vĩnh sinh bùi ngon; </vt:lpstr>
      <vt:lpstr>Hưởng cơ nghiệp cứu rỗi nhờ ơn hiếu sinh, sạch tội bởi huyết, tái sinh bởi Thần Linh.</vt:lpstr>
      <vt:lpstr>Nầy là truyện ký tôi,  bản hát của tôi.  Tôn vinh danh Cứu Chúa không khi nào thôi; </vt:lpstr>
      <vt:lpstr>Nầy trang sử tôi,  nầy bản ca của tôi,  ngợi khen Cứu Chúa tôi, không lúc nào thôi.</vt:lpstr>
      <vt:lpstr>2.  Tôi thuận phục Jêsus lòng ưa biết bao. Tôi được chiêm ngưỡng cảnh thú vui nơi trời cao; </vt:lpstr>
      <vt:lpstr>Có thiên thần đi ra truyền rao bốn phương về  Cứu Chúa Jêsus  đầy dẫy tình thương.</vt:lpstr>
      <vt:lpstr>Nầy là truyện ký tôi,  bản hát của tôi.  Tôn vinh danh Cứu Chúa không khi nào thôi; </vt:lpstr>
      <vt:lpstr>Nầy trang sử tôi,  nầy bản ca của tôi,  ngợi khen Cứu Chúa tôi, không lúc nào thôi.</vt:lpstr>
      <vt:lpstr>3.  Tôi thuần phục Jêsus lòng luôn nghỉ an. Vui mừng thỏa thích hưởng phước Chúa Cha hằng ban; </vt:lpstr>
      <vt:lpstr>Thức canh chờ mong đêm ngày trông ngóng luôn, tình thương phủ lút, ơn lành mãi tràn tuôn.</vt:lpstr>
      <vt:lpstr>Nầy là truyện ký tôi,  bản hát của tôi.  Tôn vinh danh Cứu Chúa không khi nào thôi; </vt:lpstr>
      <vt:lpstr>Nầy trang sử tôi,  nầy bản ca của tôi,  ngợi khen Cứu Chúa tôi, không lúc nào thôi.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288</cp:revision>
  <dcterms:created xsi:type="dcterms:W3CDTF">2010-05-25T06:43:56Z</dcterms:created>
  <dcterms:modified xsi:type="dcterms:W3CDTF">2018-11-03T03:46:37Z</dcterms:modified>
</cp:coreProperties>
</file>