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2"/>
  </p:notesMasterIdLst>
  <p:sldIdLst>
    <p:sldId id="359" r:id="rId2"/>
    <p:sldId id="350" r:id="rId3"/>
    <p:sldId id="351" r:id="rId4"/>
    <p:sldId id="352" r:id="rId5"/>
    <p:sldId id="353" r:id="rId6"/>
    <p:sldId id="354" r:id="rId7"/>
    <p:sldId id="362" r:id="rId8"/>
    <p:sldId id="355" r:id="rId9"/>
    <p:sldId id="356" r:id="rId10"/>
    <p:sldId id="363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37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64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7" Type="http://schemas.openxmlformats.org/officeDocument/2006/relationships/slide" Target="slides/slide6.xml"/><Relationship Id="rId15" Type="http://schemas.openxmlformats.org/officeDocument/2006/relationships/theme" Target="theme/theme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viewProps" Target="view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B113F-8A8E-4F17-AFC4-8B087D9649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8BCC3-1EC6-45BC-AFB7-4E0F7A316B0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1F13F40-B9FB-4D0B-AA69-6C526D87E113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8601C21-F9D0-4AB2-B426-59737AE540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B4EED9F-39D2-4949-9F09-7C6081FC2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2460-8BE3-4412-9B22-74DC5DDE10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97261-9560-47F5-897F-6E5A08E57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E8463B-9948-46EA-8824-42469A0382B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596152BA-AC1C-4742-BCA0-EA0A033B07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AD3CE662-7602-471C-9B76-806E03469A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9AD1581-B3EA-49B9-A0E6-94EA9A75F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AD46E1-AC17-48F3-AAAC-72E67F24DADF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68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184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5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207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2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8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5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5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5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4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02D6-FA64-4E8B-A58B-0EEEB0B7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270</a:t>
            </a:r>
            <a:br>
              <a:rPr lang="en-US" dirty="0"/>
            </a:br>
            <a:r>
              <a:rPr lang="en-US" dirty="0"/>
              <a:t>JÊSUS</a:t>
            </a:r>
            <a:br>
              <a:rPr lang="en-US" dirty="0"/>
            </a:br>
            <a:r>
              <a:rPr lang="en-US" dirty="0"/>
              <a:t>HẰNG Ở BÊN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B0E88DA-973C-4003-9149-3361A7B1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suốt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buồn</a:t>
            </a:r>
            <a:r>
              <a:rPr lang="en-US" altLang="en-US" dirty="0">
                <a:solidFill>
                  <a:srgbClr val="FFFF00"/>
                </a:solidFill>
              </a:rPr>
              <a:t> lo </a:t>
            </a:r>
            <a:r>
              <a:rPr lang="en-US" altLang="en-US" dirty="0" err="1">
                <a:solidFill>
                  <a:srgbClr val="FFFF00"/>
                </a:solidFill>
              </a:rPr>
              <a:t>thở</a:t>
            </a:r>
            <a:r>
              <a:rPr lang="en-US" altLang="en-US" dirty="0">
                <a:solidFill>
                  <a:srgbClr val="FFFF00"/>
                </a:solidFill>
              </a:rPr>
              <a:t> than. </a:t>
            </a:r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thường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2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57D7B0C-7BE0-4A00-A3B4-854801E4AEC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Đường đời lắm lúc trải bước chông gai, nhằm hồi thử thách giữa cơn bi ai.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9B82086-CF01-40DA-930C-75EC99BC697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tiếng</a:t>
            </a:r>
            <a:r>
              <a:rPr lang="en-US" altLang="en-US" dirty="0"/>
              <a:t> </a:t>
            </a:r>
            <a:r>
              <a:rPr lang="en-US" altLang="en-US" dirty="0" err="1"/>
              <a:t>quý</a:t>
            </a:r>
            <a:r>
              <a:rPr lang="en-US" altLang="en-US" dirty="0"/>
              <a:t> </a:t>
            </a:r>
            <a:r>
              <a:rPr lang="en-US" altLang="en-US" dirty="0" err="1"/>
              <a:t>báu</a:t>
            </a:r>
            <a:r>
              <a:rPr lang="en-US" altLang="en-US" dirty="0"/>
              <a:t> </a:t>
            </a:r>
            <a:r>
              <a:rPr lang="en-US" altLang="en-US" dirty="0" err="1"/>
              <a:t>nhắc</a:t>
            </a:r>
            <a:r>
              <a:rPr lang="en-US" altLang="en-US" dirty="0"/>
              <a:t> </a:t>
            </a:r>
            <a:r>
              <a:rPr lang="en-US" altLang="en-US" dirty="0" err="1"/>
              <a:t>nhở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;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hằng</a:t>
            </a:r>
            <a:r>
              <a:rPr lang="en-US" altLang="en-US" dirty="0"/>
              <a:t> ở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B0E88DA-973C-4003-9149-3361A7B1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suốt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buồn</a:t>
            </a:r>
            <a:r>
              <a:rPr lang="en-US" altLang="en-US" dirty="0">
                <a:solidFill>
                  <a:srgbClr val="FFFF00"/>
                </a:solidFill>
              </a:rPr>
              <a:t> lo </a:t>
            </a:r>
            <a:r>
              <a:rPr lang="en-US" altLang="en-US" dirty="0" err="1">
                <a:solidFill>
                  <a:srgbClr val="FFFF00"/>
                </a:solidFill>
              </a:rPr>
              <a:t>thở</a:t>
            </a:r>
            <a:r>
              <a:rPr lang="en-US" altLang="en-US" dirty="0">
                <a:solidFill>
                  <a:srgbClr val="FFFF00"/>
                </a:solidFill>
              </a:rPr>
              <a:t> than. </a:t>
            </a:r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thường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9E2A695-6742-494E-917B-EDFEB9DB4A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Luồng</a:t>
            </a:r>
            <a:r>
              <a:rPr lang="en-US" altLang="en-US" dirty="0"/>
              <a:t> </a:t>
            </a:r>
            <a:r>
              <a:rPr lang="en-US" altLang="en-US" dirty="0" err="1"/>
              <a:t>sầu</a:t>
            </a:r>
            <a:r>
              <a:rPr lang="en-US" altLang="en-US" dirty="0"/>
              <a:t>, </a:t>
            </a:r>
            <a:r>
              <a:rPr lang="en-US" altLang="en-US" dirty="0" err="1"/>
              <a:t>sóng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r>
              <a:rPr lang="en-US" altLang="en-US" dirty="0" err="1"/>
              <a:t>muốn</a:t>
            </a:r>
            <a:r>
              <a:rPr lang="en-US" altLang="en-US" dirty="0"/>
              <a:t> </a:t>
            </a:r>
            <a:r>
              <a:rPr lang="en-US" altLang="en-US" dirty="0" err="1"/>
              <a:t>phủ</a:t>
            </a:r>
            <a:r>
              <a:rPr lang="en-US" altLang="en-US" dirty="0"/>
              <a:t> </a:t>
            </a:r>
            <a:r>
              <a:rPr lang="en-US" altLang="en-US" dirty="0" err="1"/>
              <a:t>che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bóng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hãm</a:t>
            </a:r>
            <a:r>
              <a:rPr lang="en-US" altLang="en-US" dirty="0"/>
              <a:t> </a:t>
            </a:r>
            <a:r>
              <a:rPr lang="en-US" altLang="en-US" dirty="0" err="1"/>
              <a:t>xông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D2743F9-A98C-4E9B-A9A0-843FBAAB51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lo </a:t>
            </a:r>
            <a:r>
              <a:rPr lang="en-US" altLang="en-US" dirty="0" err="1"/>
              <a:t>âu</a:t>
            </a:r>
            <a:r>
              <a:rPr lang="en-US" altLang="en-US" dirty="0"/>
              <a:t>,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bỏ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B0E88DA-973C-4003-9149-3361A7B1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suốt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đàng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buồn</a:t>
            </a:r>
            <a:r>
              <a:rPr lang="en-US" altLang="en-US" dirty="0">
                <a:solidFill>
                  <a:srgbClr val="FFFF00"/>
                </a:solidFill>
              </a:rPr>
              <a:t> lo </a:t>
            </a:r>
            <a:r>
              <a:rPr lang="en-US" altLang="en-US" dirty="0" err="1">
                <a:solidFill>
                  <a:srgbClr val="FFFF00"/>
                </a:solidFill>
              </a:rPr>
              <a:t>thở</a:t>
            </a:r>
            <a:r>
              <a:rPr lang="en-US" altLang="en-US" dirty="0">
                <a:solidFill>
                  <a:srgbClr val="FFFF00"/>
                </a:solidFill>
              </a:rPr>
              <a:t> than. </a:t>
            </a:r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chắc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bồi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thường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nhớ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8A56068-531D-4F33-A4E7-3044C531471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/>
              <a:t>Gặp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tỏ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hay </a:t>
            </a:r>
            <a:r>
              <a:rPr lang="en-US" altLang="en-US" dirty="0" err="1"/>
              <a:t>đêm</a:t>
            </a:r>
            <a:r>
              <a:rPr lang="en-US" altLang="en-US" dirty="0"/>
              <a:t> u </a:t>
            </a:r>
            <a:r>
              <a:rPr lang="en-US" altLang="en-US" dirty="0" err="1"/>
              <a:t>minh</a:t>
            </a:r>
            <a:r>
              <a:rPr lang="en-US" altLang="en-US" dirty="0"/>
              <a:t>, </a:t>
            </a:r>
            <a:r>
              <a:rPr lang="en-US" altLang="en-US" dirty="0" err="1"/>
              <a:t>nhằm</a:t>
            </a:r>
            <a:r>
              <a:rPr lang="en-US" altLang="en-US" dirty="0"/>
              <a:t> </a:t>
            </a:r>
            <a:r>
              <a:rPr lang="en-US" altLang="en-US" dirty="0" err="1"/>
              <a:t>hồi</a:t>
            </a:r>
            <a:r>
              <a:rPr lang="en-US" altLang="en-US" dirty="0"/>
              <a:t> </a:t>
            </a:r>
            <a:r>
              <a:rPr lang="en-US" altLang="en-US" dirty="0" err="1"/>
              <a:t>bối</a:t>
            </a:r>
            <a:r>
              <a:rPr lang="en-US" altLang="en-US" dirty="0"/>
              <a:t> </a:t>
            </a:r>
            <a:r>
              <a:rPr lang="en-US" altLang="en-US" dirty="0" err="1"/>
              <a:t>rối</a:t>
            </a:r>
            <a:r>
              <a:rPr lang="en-US" altLang="en-US" dirty="0"/>
              <a:t> hay </a:t>
            </a:r>
            <a:r>
              <a:rPr lang="en-US" altLang="en-US" dirty="0" err="1"/>
              <a:t>khi</a:t>
            </a:r>
            <a:r>
              <a:rPr lang="en-US" altLang="en-US" dirty="0"/>
              <a:t> an </a:t>
            </a:r>
            <a:r>
              <a:rPr lang="en-US" altLang="en-US" dirty="0" err="1"/>
              <a:t>ninh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7E315F9-4A84-4F26-B758-776BC85E1A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Chí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lướt</a:t>
            </a:r>
            <a:r>
              <a:rPr lang="en-US" altLang="en-US" dirty="0"/>
              <a:t> </a:t>
            </a:r>
            <a:r>
              <a:rPr lang="en-US" altLang="en-US" dirty="0" err="1"/>
              <a:t>tới</a:t>
            </a:r>
            <a:r>
              <a:rPr lang="en-US" altLang="en-US" dirty="0"/>
              <a:t> </a:t>
            </a:r>
            <a:r>
              <a:rPr lang="en-US" altLang="en-US" dirty="0" err="1"/>
              <a:t>ngắm</a:t>
            </a:r>
            <a:r>
              <a:rPr lang="en-US" altLang="en-US" dirty="0"/>
              <a:t> Cha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minh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Nương</a:t>
            </a:r>
            <a:r>
              <a:rPr lang="en-US" altLang="en-US" dirty="0"/>
              <a:t> </a:t>
            </a:r>
            <a:r>
              <a:rPr lang="en-US" altLang="en-US" dirty="0" err="1"/>
              <a:t>bóng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5562</TotalTime>
  <Words>185</Words>
  <Application>Microsoft Office PowerPoint</Application>
  <PresentationFormat>On-screen Show (16:9)</PresentationFormat>
  <Paragraphs>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Thánh Ca 270 JÊSUS HẰNG Ở BÊN TÔI</vt:lpstr>
      <vt:lpstr>1. Đường đời lắm lúc trải bước chông gai, nhằm hồi thử thách giữa cơn bi ai. </vt:lpstr>
      <vt:lpstr>Có tiếng quý báu nhắc nhở không thôi; Jêsus hằng ở bên tôi.</vt:lpstr>
      <vt:lpstr>Jêsus cùng đi suốt đàng, tôi không buồn lo thở than. Biết chắc có Chúa tôi không bồi hồi, Jêsus thường nhớ đến tôi.</vt:lpstr>
      <vt:lpstr>2. Luồng sầu, sóng chết muốn phủ che tôi, quyền đời bóng tối hãm xông không thôi, </vt:lpstr>
      <vt:lpstr>Có Chúa tiếp cứu quyết không lo âu, Jêsus nào bỏ  tôi đâu.</vt:lpstr>
      <vt:lpstr>Jêsus cùng đi suốt đàng, tôi không buồn lo thở than. Biết chắc có Chúa tôi không bồi hồi, Jêsus thường nhớ đến tôi.</vt:lpstr>
      <vt:lpstr>3. Gặp ngày tỏ sáng hay đêm u minh, nhằm hồi bối rối hay khi an ninh, </vt:lpstr>
      <vt:lpstr>Chí quyết lướt tới ngắm Cha quang minh.  Nương bóng toàn thắng quang vinh.</vt:lpstr>
      <vt:lpstr>Jêsus cùng đi suốt đàng, tôi không buồn lo thở than. Biết chắc có Chúa tôi không bồi hồi, Jêsus thường nhớ đến tôi.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292</cp:revision>
  <dcterms:created xsi:type="dcterms:W3CDTF">2010-05-25T06:43:56Z</dcterms:created>
  <dcterms:modified xsi:type="dcterms:W3CDTF">2018-11-03T03:54:32Z</dcterms:modified>
</cp:coreProperties>
</file>