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4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presProps" Target="presProps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4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8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9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5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3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0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65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69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4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30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271</a:t>
            </a:r>
            <a:br>
              <a:rPr lang="en-US"/>
            </a:br>
            <a:r>
              <a:rPr lang="en-US"/>
              <a:t>NGÀI DÌU DẮT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3DB-65AC-4427-9734-9C43DC7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Ước ao hằng cầm tay Chúa đồng hành, </a:t>
            </a:r>
            <a:br>
              <a:rPr lang="en-US"/>
            </a:br>
            <a:r>
              <a:rPr lang="vi-VN"/>
              <a:t>quyết không bối rối sầu não khiếp kinh.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3552-BDFD-43DD-9C66-20A147C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Dẫu phước hay họa tôi vững lòng tiến, </a:t>
            </a:r>
            <a:br>
              <a:rPr lang="vi-VN"/>
            </a:br>
            <a:r>
              <a:rPr lang="vi-VN"/>
              <a:t>có tay Jêsus </a:t>
            </a:r>
            <a:br>
              <a:rPr lang="vi-VN"/>
            </a:br>
            <a:r>
              <a:rPr lang="vi-VN"/>
              <a:t>dìu dắt vẹn tuyền.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C65-47BE-4467-97E2-D4F1C090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chính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hằng dẫn dắt tôi. </a:t>
            </a:r>
          </a:p>
        </p:txBody>
      </p:sp>
    </p:spTree>
    <p:extLst>
      <p:ext uri="{BB962C8B-B14F-4D97-AF65-F5344CB8AC3E}">
        <p14:creationId xmlns:p14="http://schemas.microsoft.com/office/powerpoint/2010/main" val="100489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E6ED-AAF2-4925-AD02-5760C40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Nguyện làm môn đồ tín trung suốt đời,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bởi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dìu dắt không rời.</a:t>
            </a:r>
          </a:p>
        </p:txBody>
      </p:sp>
    </p:spTree>
    <p:extLst>
      <p:ext uri="{BB962C8B-B14F-4D97-AF65-F5344CB8AC3E}">
        <p14:creationId xmlns:p14="http://schemas.microsoft.com/office/powerpoint/2010/main" val="8122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3DB-65AC-4427-9734-9C43DC7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Đến khi công việc </a:t>
            </a:r>
            <a:br>
              <a:rPr lang="en-US"/>
            </a:br>
            <a:r>
              <a:rPr lang="vi-VN"/>
              <a:t>trên đất vẹn toàn, </a:t>
            </a:r>
            <a:br>
              <a:rPr lang="vi-VN"/>
            </a:br>
            <a:r>
              <a:rPr lang="vi-VN"/>
              <a:t>bởi ơn Cứu Chúa dạo khúc khải hoàn,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3552-BDFD-43DD-9C66-20A147C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Chẳng nao tử hà </a:t>
            </a:r>
            <a:br>
              <a:rPr lang="vi-VN"/>
            </a:br>
            <a:r>
              <a:rPr lang="vi-VN"/>
              <a:t>xao sóng nghịch chướng, bởi tay Jêsus dìu dắt </a:t>
            </a:r>
            <a:br>
              <a:rPr lang="vi-VN"/>
            </a:br>
            <a:r>
              <a:rPr lang="vi-VN"/>
              <a:t>mọi đường.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C65-47BE-4467-97E2-D4F1C090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chính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hằng dẫn dắt tôi. </a:t>
            </a:r>
          </a:p>
        </p:txBody>
      </p:sp>
    </p:spTree>
    <p:extLst>
      <p:ext uri="{BB962C8B-B14F-4D97-AF65-F5344CB8AC3E}">
        <p14:creationId xmlns:p14="http://schemas.microsoft.com/office/powerpoint/2010/main" val="27107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E6ED-AAF2-4925-AD02-5760C40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Nguyện làm môn đồ tín trung suốt đời,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bởi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dìu dắt không rời.</a:t>
            </a:r>
          </a:p>
        </p:txBody>
      </p:sp>
    </p:spTree>
    <p:extLst>
      <p:ext uri="{BB962C8B-B14F-4D97-AF65-F5344CB8AC3E}">
        <p14:creationId xmlns:p14="http://schemas.microsoft.com/office/powerpoint/2010/main" val="135852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3EF01-8081-401A-B9E6-A3AB183DE3E3}"/>
              </a:ext>
            </a:extLst>
          </p:cNvPr>
          <p:cNvSpPr/>
          <p:nvPr/>
        </p:nvSpPr>
        <p:spPr>
          <a:xfrm>
            <a:off x="363895" y="4714681"/>
            <a:ext cx="1156995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vi-VN" sz="6000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Thánh Ca 271</a:t>
            </a:r>
            <a:br>
              <a:rPr lang="vi-VN" sz="6000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</a:br>
            <a:r>
              <a:rPr lang="vi-VN" sz="8800" dirty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NGÀI DÌU DẮT TÔI</a:t>
            </a:r>
            <a:endParaRPr lang="vi-VN" sz="7200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UTM Impact" panose="02040603050506020204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57BA5A-4009-4B7F-A9EB-2CC91FF8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1C1873-5412-4B67-AAB6-04FC95BEB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3DB-65AC-4427-9734-9C43DC7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Phước thay trong lòng suy nghĩ về lời: </a:t>
            </a:r>
            <a:br>
              <a:rPr lang="en-US"/>
            </a:br>
            <a:r>
              <a:rPr lang="vi-VN"/>
              <a:t>Jêsus dẫn dắt </a:t>
            </a:r>
            <a:br>
              <a:rPr lang="vi-VN"/>
            </a:br>
            <a:r>
              <a:rPr lang="vi-VN"/>
              <a:t>đường lối của tôi!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3552-BDFD-43DD-9C66-20A147C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Ở đâu, làm gì, </a:t>
            </a:r>
            <a:br>
              <a:rPr lang="en-US"/>
            </a:br>
            <a:r>
              <a:rPr lang="en-US"/>
              <a:t>khi sáng hoặc tối, </a:t>
            </a:r>
            <a:br>
              <a:rPr lang="en-US"/>
            </a:br>
            <a:r>
              <a:rPr lang="en-US"/>
              <a:t>có tay Jêsus </a:t>
            </a:r>
            <a:br>
              <a:rPr lang="en-US"/>
            </a:br>
            <a:r>
              <a:rPr lang="en-US"/>
              <a:t>dìu dắt trọn đời.</a:t>
            </a:r>
          </a:p>
        </p:txBody>
      </p:sp>
    </p:spTree>
    <p:extLst>
      <p:ext uri="{BB962C8B-B14F-4D97-AF65-F5344CB8AC3E}">
        <p14:creationId xmlns:p14="http://schemas.microsoft.com/office/powerpoint/2010/main" val="19299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C65-47BE-4467-97E2-D4F1C090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chính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hằng dẫn dắt tôi. </a:t>
            </a:r>
          </a:p>
        </p:txBody>
      </p:sp>
    </p:spTree>
    <p:extLst>
      <p:ext uri="{BB962C8B-B14F-4D97-AF65-F5344CB8AC3E}">
        <p14:creationId xmlns:p14="http://schemas.microsoft.com/office/powerpoint/2010/main" val="40300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E6ED-AAF2-4925-AD02-5760C40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Nguyện làm môn đồ tín trung suốt đời,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bởi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dìu dắt không rời.</a:t>
            </a:r>
          </a:p>
        </p:txBody>
      </p:sp>
    </p:spTree>
    <p:extLst>
      <p:ext uri="{BB962C8B-B14F-4D97-AF65-F5344CB8AC3E}">
        <p14:creationId xmlns:p14="http://schemas.microsoft.com/office/powerpoint/2010/main" val="6711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3DB-65AC-4427-9734-9C43DC7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Dẫu có khi gặp nguy cảnh nghịch thời, </a:t>
            </a:r>
            <a:br>
              <a:rPr lang="en-US"/>
            </a:br>
            <a:r>
              <a:rPr lang="vi-VN"/>
              <a:t>cũng như lúc ở thuận cảnh thú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3552-BDFD-43DD-9C66-20A147C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Khúc sông êm lặng, </a:t>
            </a:r>
            <a:br>
              <a:rPr lang="en-US"/>
            </a:br>
            <a:r>
              <a:rPr lang="vi-VN"/>
              <a:t>nơi biển gầm sóng, </a:t>
            </a:r>
            <a:br>
              <a:rPr lang="en-US"/>
            </a:br>
            <a:r>
              <a:rPr lang="vi-VN"/>
              <a:t>nắm tay Jêsus thật chẳng nao lòng.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C65-47BE-4467-97E2-D4F1C090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Jêsus dắt tôi,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chính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hằng dẫn dắt tôi. </a:t>
            </a:r>
          </a:p>
        </p:txBody>
      </p:sp>
    </p:spTree>
    <p:extLst>
      <p:ext uri="{BB962C8B-B14F-4D97-AF65-F5344CB8AC3E}">
        <p14:creationId xmlns:p14="http://schemas.microsoft.com/office/powerpoint/2010/main" val="15936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E6ED-AAF2-4925-AD02-5760C40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Nguyện làm môn đồ tín trung suốt đời,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bởi tay Jêsus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dìu dắt không rời.</a:t>
            </a:r>
          </a:p>
        </p:txBody>
      </p:sp>
    </p:spTree>
    <p:extLst>
      <p:ext uri="{BB962C8B-B14F-4D97-AF65-F5344CB8AC3E}">
        <p14:creationId xmlns:p14="http://schemas.microsoft.com/office/powerpoint/2010/main" val="15620106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121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UTM Impact</vt:lpstr>
      <vt:lpstr>Presentation1</vt:lpstr>
      <vt:lpstr>4_Office Theme</vt:lpstr>
      <vt:lpstr>Thánh Ca 271 NGÀI DÌU DẮT TÔI</vt:lpstr>
      <vt:lpstr>1. Phước thay trong lòng suy nghĩ về lời:  Jêsus dẫn dắt  đường lối của tôi! </vt:lpstr>
      <vt:lpstr>Ở đâu, làm gì,  khi sáng hoặc tối,  có tay Jêsus  dìu dắt trọn đời.</vt:lpstr>
      <vt:lpstr>Jêsus dắt tôi,  Jêsus dắt tôi,  chính tay Jêsus  hằng dẫn dắt tôi. </vt:lpstr>
      <vt:lpstr>Nguyện làm môn đồ tín trung suốt đời,  bởi tay Jêsus  dìu dắt không rời.</vt:lpstr>
      <vt:lpstr>2. Dẫu có khi gặp nguy cảnh nghịch thời,  cũng như lúc ở thuận cảnh thú vui. </vt:lpstr>
      <vt:lpstr>Khúc sông êm lặng,  nơi biển gầm sóng,  nắm tay Jêsus thật chẳng nao lòng.</vt:lpstr>
      <vt:lpstr>Jêsus dắt tôi,  Jêsus dắt tôi,  chính tay Jêsus  hằng dẫn dắt tôi. </vt:lpstr>
      <vt:lpstr>Nguyện làm môn đồ tín trung suốt đời,  bởi tay Jêsus  dìu dắt không rời.</vt:lpstr>
      <vt:lpstr>3. Ước ao hằng cầm tay Chúa đồng hành,  quyết không bối rối sầu não khiếp kinh. </vt:lpstr>
      <vt:lpstr>Dẫu phước hay họa tôi vững lòng tiến,  có tay Jêsus  dìu dắt vẹn tuyền.</vt:lpstr>
      <vt:lpstr>Jêsus dắt tôi,  Jêsus dắt tôi,  chính tay Jêsus  hằng dẫn dắt tôi. </vt:lpstr>
      <vt:lpstr>Nguyện làm môn đồ tín trung suốt đời,  bởi tay Jêsus  dìu dắt không rời.</vt:lpstr>
      <vt:lpstr>4. Đến khi công việc  trên đất vẹn toàn,  bởi ơn Cứu Chúa dạo khúc khải hoàn, </vt:lpstr>
      <vt:lpstr>Chẳng nao tử hà  xao sóng nghịch chướng, bởi tay Jêsus dìu dắt  mọi đường.</vt:lpstr>
      <vt:lpstr>Jêsus dắt tôi,  Jêsus dắt tôi,  chính tay Jêsus  hằng dẫn dắt tôi. </vt:lpstr>
      <vt:lpstr>Nguyện làm môn đồ tín trung suốt đời,  bởi tay Jêsus  dìu dắt không rời.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4</cp:revision>
  <dcterms:created xsi:type="dcterms:W3CDTF">2018-09-14T13:28:39Z</dcterms:created>
  <dcterms:modified xsi:type="dcterms:W3CDTF">2018-11-03T04:01:56Z</dcterms:modified>
</cp:coreProperties>
</file>