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80" r:id="rId2"/>
    <p:sldId id="257" r:id="rId3"/>
    <p:sldId id="275" r:id="rId4"/>
    <p:sldId id="261" r:id="rId5"/>
    <p:sldId id="263" r:id="rId6"/>
    <p:sldId id="274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FFCC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4" Type="http://schemas.openxmlformats.org/officeDocument/2006/relationships/slide" Target="slides/slide13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7" Type="http://schemas.openxmlformats.org/officeDocument/2006/relationships/slide" Target="slides/slide6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81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BDBCE3B-9B0B-4776-8E82-1C2F03C466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71A6483-0FCD-42FC-804B-9766E3764E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1DBF51A-3F55-42CA-BF1B-C597BE812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E0E1D0-510B-4228-9BBC-ACABEEB1F7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792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939AB5-FED3-4BD3-877C-CAAB4752D1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5A154AB-CD94-4985-A124-39D1607DA0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A74215-A50C-492B-9BC8-21ABC7BA49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A51DE-16D9-4ED4-BD03-D195FFFBCF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147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6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7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9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3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1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6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9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1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5F4713-DD8E-4C7F-9F22-FC666640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272</a:t>
            </a:r>
            <a:br>
              <a:rPr lang="vi-VN" dirty="0"/>
            </a:br>
            <a:r>
              <a:rPr lang="vi-VN" dirty="0"/>
              <a:t>CHÚA DẪN ĐƯA</a:t>
            </a:r>
            <a:br>
              <a:rPr lang="en-US" dirty="0"/>
            </a:br>
            <a:r>
              <a:rPr lang="vi-VN" dirty="0"/>
              <a:t>ĐỜI TÔI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1D9F2D-7A1F-4B86-99C5-AA30236C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5400" dirty="0">
                <a:solidFill>
                  <a:srgbClr val="FFFFFF"/>
                </a:solidFill>
              </a:rPr>
              <a:t>Nhìn Vầng Ðá </a:t>
            </a:r>
            <a:br>
              <a:rPr lang="en-GB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trước tôi </a:t>
            </a:r>
            <a:br>
              <a:rPr lang="en-GB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một suối thiêng, </a:t>
            </a:r>
            <a:br>
              <a:rPr lang="vi-VN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Chảy ra dòng </a:t>
            </a:r>
            <a:br>
              <a:rPr lang="en-GB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vui vẻ vô bi</a:t>
            </a:r>
            <a:r>
              <a:rPr lang="en-GB" altLang="en-US" sz="5400" dirty="0">
                <a:solidFill>
                  <a:srgbClr val="FFFFFF"/>
                </a:solidFill>
              </a:rPr>
              <a:t>ế</a:t>
            </a:r>
            <a:r>
              <a:rPr lang="vi-VN" altLang="en-US" sz="5400" dirty="0">
                <a:solidFill>
                  <a:srgbClr val="FFFFFF"/>
                </a:solidFill>
              </a:rPr>
              <a:t>n;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03345B-84E5-4E64-9B20-A995D8ACD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5400" dirty="0">
                <a:solidFill>
                  <a:srgbClr val="FFFFFF"/>
                </a:solidFill>
              </a:rPr>
              <a:t>Nhìn Vầng Ðá </a:t>
            </a:r>
            <a:br>
              <a:rPr lang="en-GB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trước tôi một </a:t>
            </a:r>
            <a:br>
              <a:rPr lang="en-GB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suối thiêng, </a:t>
            </a:r>
            <a:br>
              <a:rPr lang="vi-VN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Chảy ra dòng </a:t>
            </a:r>
            <a:br>
              <a:rPr lang="en-GB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vui vẻ châu tuyền.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ECD086-CC9D-4801-AB73-1EE17808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5400" dirty="0">
                <a:solidFill>
                  <a:srgbClr val="FFFFFF"/>
                </a:solidFill>
              </a:rPr>
              <a:t>3. Có Jêsus dẫn </a:t>
            </a:r>
            <a:br>
              <a:rPr lang="en-US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đưa luôn đời tôi, </a:t>
            </a:r>
            <a:br>
              <a:rPr lang="vi-VN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Thật Chúa tôi </a:t>
            </a:r>
            <a:br>
              <a:rPr lang="en-GB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từ bi vô đối!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93A698-DB28-440E-A9AE-E2A19D4A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5400" dirty="0">
                <a:solidFill>
                  <a:srgbClr val="FFFFFF"/>
                </a:solidFill>
              </a:rPr>
              <a:t>Ðinh ninh hứa dẫn tôi vào nghỉ ngơi </a:t>
            </a:r>
            <a:br>
              <a:rPr lang="vi-VN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Trong thiên cung cực kỳ thảnh thơi.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812F75-A444-4210-9C4E-80DCB71E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5400" dirty="0">
                <a:solidFill>
                  <a:srgbClr val="FFFFFF"/>
                </a:solidFill>
              </a:rPr>
              <a:t>Khi hồn tôi thoát ly đời lầm than, </a:t>
            </a:r>
            <a:br>
              <a:rPr lang="vi-VN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Vụt bay bổng vào nước sáng choang,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1CAFF3-B77C-4923-B3DB-AAC9762C8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5400" dirty="0">
                <a:solidFill>
                  <a:srgbClr val="FFFFFF"/>
                </a:solidFill>
              </a:rPr>
              <a:t>Nầy điệp khúc ý tôi nguyện hát vang; </a:t>
            </a:r>
            <a:br>
              <a:rPr lang="vi-VN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Chúa tôi hằng </a:t>
            </a:r>
            <a:br>
              <a:rPr lang="en-GB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dẫn dắt </a:t>
            </a:r>
            <a:br>
              <a:rPr lang="en-GB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quang đãng;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781FDF9-EC17-4539-AE62-6659CA84E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4300"/>
            <a:ext cx="8763000" cy="1107996"/>
          </a:xfrm>
          <a:prstGeom prst="rect">
            <a:avLst/>
          </a:prstGeom>
          <a:noFill/>
          <a:ln>
            <a:noFill/>
          </a:ln>
          <a:effectLst>
            <a:outerShdw dist="40161" dir="1106097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vi-VN" altLang="en-US" sz="6600" b="1" dirty="0">
              <a:solidFill>
                <a:srgbClr val="FFFFFF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C4DF62-9F0E-4975-8792-89D138F1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5400" dirty="0">
                <a:solidFill>
                  <a:srgbClr val="FFFFFF"/>
                </a:solidFill>
              </a:rPr>
              <a:t>Nầy điệp khúc ý tôi nguy</a:t>
            </a:r>
            <a:r>
              <a:rPr lang="en-GB" altLang="en-US" sz="5400" dirty="0">
                <a:solidFill>
                  <a:srgbClr val="FFFFFF"/>
                </a:solidFill>
              </a:rPr>
              <a:t>ệ</a:t>
            </a:r>
            <a:r>
              <a:rPr lang="vi-VN" altLang="en-US" sz="5400" dirty="0">
                <a:solidFill>
                  <a:srgbClr val="FFFFFF"/>
                </a:solidFill>
              </a:rPr>
              <a:t>n hát vang; </a:t>
            </a:r>
            <a:br>
              <a:rPr lang="vi-VN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Chúa tôi hằng </a:t>
            </a:r>
            <a:br>
              <a:rPr lang="en-GB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dẫn dắt </a:t>
            </a:r>
            <a:br>
              <a:rPr lang="en-GB" altLang="en-US" sz="5400" dirty="0">
                <a:solidFill>
                  <a:srgbClr val="FFFFFF"/>
                </a:solidFill>
              </a:rPr>
            </a:br>
            <a:r>
              <a:rPr lang="vi-VN" altLang="en-US" sz="5400">
                <a:solidFill>
                  <a:srgbClr val="FFFFFF"/>
                </a:solidFill>
              </a:rPr>
              <a:t>huy hoàng.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E06C135F-1544-4FD4-BD02-06BAAD643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1. </a:t>
            </a:r>
            <a:r>
              <a:rPr lang="vi-VN" altLang="en-US"/>
              <a:t>Có Jêsus dẫn đưa </a:t>
            </a:r>
            <a:br>
              <a:rPr lang="vi-VN" altLang="en-US"/>
            </a:br>
            <a:r>
              <a:rPr lang="vi-VN" altLang="en-US"/>
              <a:t>luôn đời tôi, </a:t>
            </a:r>
            <a:br>
              <a:rPr lang="en-GB" altLang="en-US"/>
            </a:br>
            <a:r>
              <a:rPr lang="vi-VN" altLang="en-US"/>
              <a:t>lòng há nên </a:t>
            </a:r>
            <a:br>
              <a:rPr lang="vi-VN" altLang="en-US"/>
            </a:br>
            <a:r>
              <a:rPr lang="vi-VN" altLang="en-US"/>
              <a:t>buồn bực lo rối?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882213B-7901-4CB3-8F94-7731734FD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Hôm nay có Chúa </a:t>
            </a:r>
            <a:br>
              <a:rPr lang="vi-VN" altLang="en-US"/>
            </a:br>
            <a:r>
              <a:rPr lang="vi-VN" altLang="en-US"/>
              <a:t>đêm ngày dắt chăn, </a:t>
            </a:r>
            <a:br>
              <a:rPr lang="vi-VN" altLang="en-US"/>
            </a:br>
            <a:r>
              <a:rPr lang="vi-VN" altLang="en-US"/>
              <a:t>tôi nên nghi ngờ </a:t>
            </a:r>
            <a:br>
              <a:rPr lang="en-GB" altLang="en-US"/>
            </a:br>
            <a:r>
              <a:rPr lang="vi-VN" altLang="en-US"/>
              <a:t>lòng Chúa chăng?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1C6B0A78-C868-4F5B-AC86-BE1DF7697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Ngày càng đi, </a:t>
            </a:r>
            <a:br>
              <a:rPr lang="vi-VN" altLang="en-US"/>
            </a:br>
            <a:r>
              <a:rPr lang="vi-VN" altLang="en-US"/>
              <a:t>đức tin lại càng cao,</a:t>
            </a:r>
            <a:br>
              <a:rPr lang="vi-VN" altLang="en-US"/>
            </a:br>
            <a:r>
              <a:rPr lang="vi-VN" altLang="en-US"/>
              <a:t>bình an </a:t>
            </a:r>
            <a:br>
              <a:rPr lang="en-GB" altLang="en-US"/>
            </a:br>
            <a:r>
              <a:rPr lang="vi-VN" altLang="en-US"/>
              <a:t>sống cạnh Chúa </a:t>
            </a:r>
            <a:br>
              <a:rPr lang="vi-VN" altLang="en-US"/>
            </a:br>
            <a:r>
              <a:rPr lang="vi-VN" altLang="en-US"/>
              <a:t>tiêu dao; 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7E717E2B-CA31-4AC1-8759-9667B299D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Lòng tin chắc dẫu </a:t>
            </a:r>
            <a:br>
              <a:rPr lang="vi-VN" altLang="en-US"/>
            </a:br>
            <a:r>
              <a:rPr lang="vi-VN" altLang="en-US"/>
              <a:t>muôn sự đảo điên,</a:t>
            </a:r>
            <a:br>
              <a:rPr lang="vi-VN" altLang="en-US"/>
            </a:br>
            <a:r>
              <a:rPr lang="vi-VN" altLang="en-US"/>
              <a:t>quyết không ngoài linh ý </a:t>
            </a:r>
            <a:br>
              <a:rPr lang="en-GB" altLang="en-US"/>
            </a:br>
            <a:r>
              <a:rPr lang="vi-VN" altLang="en-US"/>
              <a:t>nghiêm khuyến;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04A8326-73E0-4E48-9832-6E9B83E70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tin chắc dẫu </a:t>
            </a:r>
            <a:br>
              <a:rPr lang="vi-VN" dirty="0"/>
            </a:br>
            <a:r>
              <a:rPr lang="vi-VN" dirty="0"/>
              <a:t>muôn sự đảo điên,</a:t>
            </a:r>
            <a:br>
              <a:rPr lang="vi-VN" dirty="0"/>
            </a:br>
            <a:r>
              <a:rPr lang="vi-VN" dirty="0"/>
              <a:t>quyết không ngoài linh ý ban truyền.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10B98F-3900-498B-B40A-DCC8E02B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5400" dirty="0">
                <a:solidFill>
                  <a:srgbClr val="FFFFFF"/>
                </a:solidFill>
              </a:rPr>
              <a:t>2. Có Jêsus </a:t>
            </a:r>
            <a:br>
              <a:rPr lang="en-GB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dẫn đưa luôn đời tôi, </a:t>
            </a:r>
            <a:br>
              <a:rPr lang="en-GB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Dầu lối đi </a:t>
            </a:r>
            <a:br>
              <a:rPr lang="en-GB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gồ ghề đen tối,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86785A-87F1-4607-9285-94C9510F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5400" dirty="0">
                <a:solidFill>
                  <a:srgbClr val="FFFFFF"/>
                </a:solidFill>
              </a:rPr>
              <a:t>Ban ân điển giữa cơn rèn thử tôi, </a:t>
            </a:r>
            <a:r>
              <a:rPr lang="en-GB" altLang="en-US" sz="5400" dirty="0">
                <a:solidFill>
                  <a:srgbClr val="FFFFFF"/>
                </a:solidFill>
              </a:rPr>
              <a:t>c</a:t>
            </a:r>
            <a:r>
              <a:rPr lang="vi-VN" altLang="en-US" sz="5400" dirty="0">
                <a:solidFill>
                  <a:srgbClr val="FFFFFF"/>
                </a:solidFill>
              </a:rPr>
              <a:t>ho ma na </a:t>
            </a:r>
            <a:br>
              <a:rPr lang="en-GB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ngày ngày </a:t>
            </a:r>
            <a:br>
              <a:rPr lang="en-GB" altLang="en-US" sz="5400" dirty="0">
                <a:solidFill>
                  <a:srgbClr val="FFFFFF"/>
                </a:solidFill>
              </a:rPr>
            </a:br>
            <a:r>
              <a:rPr lang="vi-VN" altLang="en-US" sz="5400" dirty="0">
                <a:solidFill>
                  <a:srgbClr val="FFFFFF"/>
                </a:solidFill>
              </a:rPr>
              <a:t>chẳng thôi;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415CA-D688-45E5-AEFA-36ED8D0E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5400" dirty="0">
                <a:solidFill>
                  <a:srgbClr val="FFFFFF"/>
                </a:solidFill>
              </a:rPr>
              <a:t>Tuy mệt mê lắm khi chơn trợt nghiêng, </a:t>
            </a:r>
            <a:br>
              <a:rPr lang="vi-VN" altLang="en-US" sz="5400" dirty="0">
                <a:solidFill>
                  <a:srgbClr val="FFFFFF"/>
                </a:solidFill>
              </a:rPr>
            </a:br>
            <a:r>
              <a:rPr lang="en-GB" altLang="en-US" sz="5400" dirty="0">
                <a:solidFill>
                  <a:srgbClr val="FFFFFF"/>
                </a:solidFill>
              </a:rPr>
              <a:t>l</a:t>
            </a:r>
            <a:r>
              <a:rPr lang="vi-VN" altLang="en-US" sz="5400" dirty="0">
                <a:solidFill>
                  <a:srgbClr val="FFFFFF"/>
                </a:solidFill>
              </a:rPr>
              <a:t>òng khao khát thèm nước thiêng liêng,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89</TotalTime>
  <Words>99</Words>
  <Application>Microsoft Office PowerPoint</Application>
  <PresentationFormat>On-screen Show (16:9)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Presentation1</vt:lpstr>
      <vt:lpstr>Thánh Ca 272 CHÚA DẪN ĐƯA ĐỜI TÔI</vt:lpstr>
      <vt:lpstr>1. Có Jêsus dẫn đưa  luôn đời tôi,  lòng há nên  buồn bực lo rối?</vt:lpstr>
      <vt:lpstr>Hôm nay có Chúa  đêm ngày dắt chăn,  tôi nên nghi ngờ  lòng Chúa chăng?</vt:lpstr>
      <vt:lpstr>Ngày càng đi,  đức tin lại càng cao, bình an  sống cạnh Chúa  tiêu dao; </vt:lpstr>
      <vt:lpstr>Lòng tin chắc dẫu  muôn sự đảo điên, quyết không ngoài linh ý  nghiêm khuyến;</vt:lpstr>
      <vt:lpstr>Lòng tin chắc dẫu  muôn sự đảo điên, quyết không ngoài linh ý ban truyền.</vt:lpstr>
      <vt:lpstr>2. Có Jêsus  dẫn đưa luôn đời tôi,  Dầu lối đi  gồ ghề đen tối, </vt:lpstr>
      <vt:lpstr>Ban ân điển giữa cơn rèn thử tôi, cho ma na  ngày ngày  chẳng thôi; </vt:lpstr>
      <vt:lpstr>Tuy mệt mê lắm khi chơn trợt nghiêng,  lòng khao khát thèm nước thiêng liêng, </vt:lpstr>
      <vt:lpstr>Nhìn Vầng Ðá  trước tôi  một suối thiêng,  Chảy ra dòng  vui vẻ vô biến; </vt:lpstr>
      <vt:lpstr>Nhìn Vầng Ðá  trước tôi một  suối thiêng,  Chảy ra dòng  vui vẻ châu tuyền.</vt:lpstr>
      <vt:lpstr>3. Có Jêsus dẫn  đưa luôn đời tôi,  Thật Chúa tôi  từ bi vô đối! </vt:lpstr>
      <vt:lpstr>Ðinh ninh hứa dẫn tôi vào nghỉ ngơi  Trong thiên cung cực kỳ thảnh thơi. </vt:lpstr>
      <vt:lpstr>Khi hồn tôi thoát ly đời lầm than,  Vụt bay bổng vào nước sáng choang, </vt:lpstr>
      <vt:lpstr>Nầy điệp khúc ý tôi nguyện hát vang;  Chúa tôi hằng  dẫn dắt  quang đãng; </vt:lpstr>
      <vt:lpstr>Nầy điệp khúc ý tôi nguyện hát vang;  Chúa tôi hằng  dẫn dắt  huy hoàng.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Gaùnh Luùa Veà</dc:title>
  <dc:creator>Phan Minh Vinh An; Thien Y</dc:creator>
  <cp:lastModifiedBy>Phan Minh Vinh An</cp:lastModifiedBy>
  <cp:revision>26</cp:revision>
  <dcterms:created xsi:type="dcterms:W3CDTF">2004-03-29T01:23:20Z</dcterms:created>
  <dcterms:modified xsi:type="dcterms:W3CDTF">2018-11-03T04:00:12Z</dcterms:modified>
</cp:coreProperties>
</file>