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61" r:id="rId9"/>
    <p:sldId id="360" r:id="rId10"/>
    <p:sldId id="359" r:id="rId11"/>
    <p:sldId id="358" r:id="rId12"/>
    <p:sldId id="357" r:id="rId13"/>
    <p:sldId id="3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18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21F380-749F-4CD1-ABAA-D58FC446E2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F8779-7661-46B5-A9FC-88B46EEC3CC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0CC8998-8884-4838-9029-B06AFD8F6E11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D2EDD50-30C0-4A99-BCDE-27355F3DB1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D075842-7379-4D73-AFFD-E3872198D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30A90-9896-4E82-AAAA-C5BD7C234A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AED51-40CE-4FE5-B3C3-27DFB0848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D9802E8-CD94-4A4A-8518-2A167DFC3E5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11A8C2C9-FC78-4148-8516-396CD3FDBC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BF614427-1F2D-4B49-9535-1DA4252DF9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DAF81C8F-6261-4567-9068-35583F31D1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7F317B-ADD1-41C6-BE70-FF7D6B7507C1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4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8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626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919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1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6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0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2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5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4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6DB951-A053-4078-B1D8-24526860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273</a:t>
            </a:r>
            <a:br>
              <a:rPr lang="vi-VN" dirty="0"/>
            </a:br>
            <a:r>
              <a:rPr lang="vi-VN" dirty="0"/>
              <a:t>NGƯỜI LÀM TÔI CHÚA PHƯỚC THAY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8D6277A-32FC-48FD-9CAD-8FBC9A6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Gặp cơn tai nạn, chết chóc, Christ ôi! Tôi quyết tôn thờ Chúa thôi.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6EF2EF0-3653-41F4-A947-BCDF91C4DF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Hát</a:t>
            </a:r>
            <a:r>
              <a:rPr lang="en-US" altLang="en-US" dirty="0"/>
              <a:t> </a:t>
            </a:r>
            <a:r>
              <a:rPr lang="en-US" altLang="en-US" dirty="0" err="1"/>
              <a:t>khen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xuống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. </a:t>
            </a: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2BAFDC8-C3EF-4EC4-8C04-418E708124E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6. </a:t>
            </a:r>
            <a:r>
              <a:rPr lang="en-US" altLang="en-US" dirty="0" err="1"/>
              <a:t>Nguyền</a:t>
            </a:r>
            <a:r>
              <a:rPr lang="en-US" altLang="en-US" dirty="0"/>
              <a:t> Christ </a:t>
            </a:r>
            <a:r>
              <a:rPr lang="en-US" altLang="en-US" dirty="0" err="1"/>
              <a:t>hộ</a:t>
            </a:r>
            <a:r>
              <a:rPr lang="en-US" altLang="en-US" dirty="0"/>
              <a:t> </a:t>
            </a:r>
            <a:r>
              <a:rPr lang="en-US" altLang="en-US" dirty="0" err="1"/>
              <a:t>trì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suốt</a:t>
            </a:r>
            <a:r>
              <a:rPr lang="en-US" altLang="en-US" dirty="0"/>
              <a:t> </a:t>
            </a:r>
            <a:r>
              <a:rPr lang="en-US" altLang="en-US" dirty="0" err="1"/>
              <a:t>nhứt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.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hiến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tế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5228368-4992-4DE6-95FB-0C68512F3A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Quyết không nao sờn thân dẫu chết nay, Chết là </a:t>
            </a:r>
            <a:br>
              <a:rPr lang="en-US" altLang="en-US"/>
            </a:br>
            <a:r>
              <a:rPr lang="en-US" altLang="en-US"/>
              <a:t>vô nước Chúa ngay.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2FA8FC1-4153-45C8-9135-8551D7C7669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Lạy Christ, người làm tôi Chúa phước thay! Nơi trú thân họ chẳng lay.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9216EF9-2A23-46F8-8E1B-953DC316E35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,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trí</a:t>
            </a:r>
            <a:r>
              <a:rPr lang="en-US" altLang="en-US" dirty="0"/>
              <a:t> </a:t>
            </a:r>
            <a:r>
              <a:rPr lang="en-US" altLang="en-US" dirty="0" err="1"/>
              <a:t>đỡ</a:t>
            </a:r>
            <a:r>
              <a:rPr lang="en-US" altLang="en-US" dirty="0"/>
              <a:t> </a:t>
            </a:r>
            <a:r>
              <a:rPr lang="en-US" altLang="en-US" dirty="0" err="1"/>
              <a:t>nâng</a:t>
            </a:r>
            <a:r>
              <a:rPr lang="en-US" altLang="en-US" dirty="0"/>
              <a:t>. </a:t>
            </a:r>
            <a:r>
              <a:rPr lang="en-US" altLang="en-US" dirty="0" err="1"/>
              <a:t>Dắt</a:t>
            </a:r>
            <a:r>
              <a:rPr lang="en-US" altLang="en-US" dirty="0"/>
              <a:t> </a:t>
            </a:r>
            <a:r>
              <a:rPr lang="en-US" altLang="en-US" dirty="0" err="1"/>
              <a:t>dìu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tớ</a:t>
            </a:r>
            <a:r>
              <a:rPr lang="en-US" altLang="en-US" dirty="0"/>
              <a:t> </a:t>
            </a:r>
            <a:r>
              <a:rPr lang="en-US" altLang="en-US" dirty="0" err="1"/>
              <a:t>vững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CAC793E-0599-49E0-B7DE-EF0960A9966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Dầu thân bồng bềnh, đất khách quê xa. Đâu có tai họa xảy ra.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4E83249-6450-43E0-801A-D1E59BD4F1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Dẫu</a:t>
            </a:r>
            <a:r>
              <a:rPr lang="en-US" altLang="en-US" dirty="0"/>
              <a:t> qua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lam </a:t>
            </a:r>
            <a:r>
              <a:rPr lang="en-US" altLang="en-US" dirty="0" err="1"/>
              <a:t>chướng</a:t>
            </a:r>
            <a:r>
              <a:rPr lang="en-US" altLang="en-US" dirty="0"/>
              <a:t>, </a:t>
            </a:r>
            <a:r>
              <a:rPr lang="en-US" altLang="en-US" dirty="0" err="1"/>
              <a:t>uế</a:t>
            </a:r>
            <a:r>
              <a:rPr lang="en-US" altLang="en-US" dirty="0"/>
              <a:t> </a:t>
            </a:r>
            <a:r>
              <a:rPr lang="en-US" altLang="en-US" dirty="0" err="1"/>
              <a:t>hôi</a:t>
            </a:r>
            <a:r>
              <a:rPr lang="en-US" altLang="en-US" dirty="0"/>
              <a:t>.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săn</a:t>
            </a:r>
            <a:r>
              <a:rPr lang="en-US" altLang="en-US" dirty="0"/>
              <a:t> </a:t>
            </a:r>
            <a:r>
              <a:rPr lang="en-US" altLang="en-US" dirty="0" err="1"/>
              <a:t>sóc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31CE3E6-74E0-4B3C-BA42-14952B6F83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Dầu cơn ba đào trong biển nổi lên. Giông tố vang dậy bốn bên.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C41945D-1B96-4B69-850E-38433513E05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Đấng</a:t>
            </a:r>
            <a:r>
              <a:rPr lang="en-US" altLang="en-US" dirty="0"/>
              <a:t> hay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tớ</a:t>
            </a:r>
            <a:r>
              <a:rPr lang="en-US" altLang="en-US" dirty="0"/>
              <a:t> </a:t>
            </a:r>
            <a:r>
              <a:rPr lang="en-US" altLang="en-US" dirty="0" err="1"/>
              <a:t>khẩn</a:t>
            </a:r>
            <a:r>
              <a:rPr lang="en-US" altLang="en-US" dirty="0"/>
              <a:t> nay. </a:t>
            </a:r>
            <a:br>
              <a:rPr lang="en-US" altLang="en-US" dirty="0"/>
            </a:b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giúp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5C7B696-332A-4BAE-B6F0-B3123884D6A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Cuồng</a:t>
            </a:r>
            <a:r>
              <a:rPr lang="en-US" altLang="en-US" dirty="0"/>
              <a:t> </a:t>
            </a:r>
            <a:r>
              <a:rPr lang="en-US" altLang="en-US" dirty="0" err="1"/>
              <a:t>phong</a:t>
            </a:r>
            <a:r>
              <a:rPr lang="en-US" altLang="en-US" dirty="0"/>
              <a:t> quay </a:t>
            </a:r>
            <a:r>
              <a:rPr lang="en-US" altLang="en-US" dirty="0" err="1"/>
              <a:t>cuồng</a:t>
            </a:r>
            <a:r>
              <a:rPr lang="en-US" altLang="en-US" dirty="0"/>
              <a:t>, </a:t>
            </a:r>
            <a:r>
              <a:rPr lang="en-US" altLang="en-US" dirty="0" err="1"/>
              <a:t>giông</a:t>
            </a:r>
            <a:r>
              <a:rPr lang="en-US" altLang="en-US" dirty="0"/>
              <a:t> </a:t>
            </a:r>
            <a:r>
              <a:rPr lang="en-US" altLang="en-US" dirty="0" err="1"/>
              <a:t>tố</a:t>
            </a:r>
            <a:r>
              <a:rPr lang="en-US" altLang="en-US" dirty="0"/>
              <a:t> </a:t>
            </a:r>
            <a:r>
              <a:rPr lang="en-US" altLang="en-US" dirty="0" err="1"/>
              <a:t>khiếp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. </a:t>
            </a:r>
            <a:r>
              <a:rPr lang="en-US" altLang="en-US" dirty="0" err="1"/>
              <a:t>Vâng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 Christ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dứt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984F4A4-51E5-4756-8648-C70410D60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Biển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ầm</a:t>
            </a:r>
            <a:r>
              <a:rPr lang="en-US" altLang="en-US" dirty="0"/>
              <a:t> </a:t>
            </a:r>
            <a:r>
              <a:rPr lang="en-US" altLang="en-US" dirty="0" err="1"/>
              <a:t>ầm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sôi</a:t>
            </a:r>
            <a:r>
              <a:rPr lang="en-US" altLang="en-US" dirty="0"/>
              <a:t> </a:t>
            </a:r>
            <a:r>
              <a:rPr lang="en-US" altLang="en-US" dirty="0" err="1"/>
              <a:t>sóng</a:t>
            </a:r>
            <a:r>
              <a:rPr lang="en-US" altLang="en-US" dirty="0"/>
              <a:t> </a:t>
            </a:r>
            <a:r>
              <a:rPr lang="en-US" altLang="en-US" dirty="0" err="1"/>
              <a:t>đảo</a:t>
            </a:r>
            <a:r>
              <a:rPr lang="en-US" altLang="en-US" dirty="0"/>
              <a:t> </a:t>
            </a:r>
            <a:r>
              <a:rPr lang="en-US" altLang="en-US" dirty="0" err="1"/>
              <a:t>điên</a:t>
            </a:r>
            <a:r>
              <a:rPr lang="en-US" altLang="en-US" dirty="0"/>
              <a:t>. </a:t>
            </a:r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liền</a:t>
            </a:r>
            <a:r>
              <a:rPr lang="en-US" altLang="en-US" dirty="0"/>
              <a:t> </a:t>
            </a:r>
            <a:r>
              <a:rPr lang="en-US" altLang="en-US" dirty="0" err="1"/>
              <a:t>vâng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nín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4549</TotalTime>
  <Words>173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273 NGƯỜI LÀM TÔI CHÚA PHƯỚC THAY</vt:lpstr>
      <vt:lpstr>1. Lạy Christ, người làm tôi Chúa phước thay! Nơi trú thân họ chẳng lay. </vt:lpstr>
      <vt:lpstr>Chúa đem linh tài, linh trí đỡ nâng. Dắt dìu tôi tớ vững chân. </vt:lpstr>
      <vt:lpstr>2. Dầu thân bồng bềnh, đất khách quê xa. Đâu có tai họa xảy ra. </vt:lpstr>
      <vt:lpstr>Dẫu qua nơi đầy  lam chướng, uế hôi. Có Ngài săn sóc không thôi. </vt:lpstr>
      <vt:lpstr>3. Dầu cơn ba đào trong biển nổi lên. Giông tố vang dậy bốn bên. </vt:lpstr>
      <vt:lpstr>Đấng hay nghe lời  tôi tớ khẩn nay.  Có quyền năng  cứu giúp ngay. </vt:lpstr>
      <vt:lpstr>4. Cuồng phong quay cuồng, giông tố khiếp thay. Vâng tiếng Christ truyền dứt ngay. </vt:lpstr>
      <vt:lpstr>Biển kia ầm ầm  sôi sóng đảo điên. Cũng liền vâng Chúa nín yên. </vt:lpstr>
      <vt:lpstr>5. Gặp cơn tai nạn, chết chóc, Christ ôi! Tôi quyết tôn thờ Chúa thôi. </vt:lpstr>
      <vt:lpstr>Hát khen danh Ngài xưa xuống phước ân. Ước rày thêm phước muôn phần. </vt:lpstr>
      <vt:lpstr>6. Nguyền Christ hộ trì tôi suốt nhứt sinh. Tôi hiến thân làm tế sinh. </vt:lpstr>
      <vt:lpstr>Quyết không nao sờn thân dẫu chết nay, Chết là  vô nước Chúa ngay.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291</cp:revision>
  <dcterms:created xsi:type="dcterms:W3CDTF">2010-05-25T06:43:56Z</dcterms:created>
  <dcterms:modified xsi:type="dcterms:W3CDTF">2018-11-03T03:59:01Z</dcterms:modified>
</cp:coreProperties>
</file>