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2" r:id="rId9"/>
    <p:sldId id="363" r:id="rId10"/>
    <p:sldId id="361" r:id="rId11"/>
    <p:sldId id="360" r:id="rId12"/>
    <p:sldId id="364" r:id="rId13"/>
    <p:sldId id="365" r:id="rId14"/>
    <p:sldId id="359" r:id="rId15"/>
    <p:sldId id="358" r:id="rId16"/>
    <p:sldId id="366" r:id="rId17"/>
    <p:sldId id="367" r:id="rId18"/>
    <p:sldId id="357" r:id="rId19"/>
    <p:sldId id="356" r:id="rId20"/>
    <p:sldId id="368" r:id="rId21"/>
    <p:sldId id="3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5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9C1817-071A-42B5-8EDF-E8C8B84934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9BE07-B18F-4396-B911-3D4B63C915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5CC084-97E3-4BC9-A2A6-D22BAF91268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50B406-1254-4FD9-B8C0-F417DF0B7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DB4A1A-7CBC-4063-8139-2AE9C018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ECE11-BA0F-428C-BA6F-2DF42DA153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E511F-7AB6-4D49-B33A-F09868419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A13B5A-FB92-4D30-8617-4B83B3BBA09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DDF8B074-3E07-4222-9AD5-E9DCFB7F00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ABE2C17-0843-411C-B9CD-62F56C3023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E73778E4-9C59-4C78-B879-EE98BF04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F004ED-754A-46A8-A403-3DC79BFB7E9D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6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4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128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5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6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8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BEDD-05F9-46D8-8537-61821D4C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274</a:t>
            </a:r>
            <a:br>
              <a:rPr lang="en-US" dirty="0"/>
            </a:br>
            <a:r>
              <a:rPr lang="en-US" dirty="0"/>
              <a:t>DIỆU VINH THAY</a:t>
            </a:r>
            <a:br>
              <a:rPr lang="en-US" dirty="0"/>
            </a:br>
            <a:r>
              <a:rPr lang="en-US" dirty="0"/>
              <a:t>BÌNH 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10464E8-3099-4DDB-9FE1-B21DF5FB464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Kìa thật Thần Linh giáng lâm lòng tôi, như mưa dồi </a:t>
            </a:r>
            <a:br>
              <a:rPr lang="en-US" altLang="en-US"/>
            </a:br>
            <a:r>
              <a:rPr lang="en-US" altLang="en-US"/>
              <a:t>từ trời tuôn xối.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B20D4D6-BD23-4E3C-B8B3-17135224C4B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. 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997858D-5363-49F0-9BC4-B9E1FB94164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an, </a:t>
            </a:r>
            <a:r>
              <a:rPr lang="en-US" altLang="en-US" dirty="0" err="1">
                <a:solidFill>
                  <a:srgbClr val="FFFF00"/>
                </a:solidFill>
              </a:rPr>
              <a:t>sóng</a:t>
            </a:r>
            <a:r>
              <a:rPr lang="en-US" altLang="en-US" dirty="0">
                <a:solidFill>
                  <a:srgbClr val="FFFF00"/>
                </a:solidFill>
              </a:rPr>
              <a:t> ma </a:t>
            </a:r>
            <a:r>
              <a:rPr lang="en-US" altLang="en-US" dirty="0" err="1">
                <a:solidFill>
                  <a:srgbClr val="FFFF00"/>
                </a:solidFill>
              </a:rPr>
              <a:t>lặng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tan.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DF51BD0-8BC5-4AE8-8DB5-479BDB198C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an, </a:t>
            </a:r>
            <a:r>
              <a:rPr lang="en-US" altLang="en-US" dirty="0" err="1">
                <a:solidFill>
                  <a:srgbClr val="FFFF00"/>
                </a:solidFill>
              </a:rPr>
              <a:t>sóng</a:t>
            </a:r>
            <a:r>
              <a:rPr lang="en-US" altLang="en-US" dirty="0">
                <a:solidFill>
                  <a:srgbClr val="FFFF00"/>
                </a:solidFill>
              </a:rPr>
              <a:t> ma </a:t>
            </a:r>
            <a:r>
              <a:rPr lang="en-US" altLang="en-US" dirty="0" err="1">
                <a:solidFill>
                  <a:srgbClr val="FFFF00"/>
                </a:solidFill>
              </a:rPr>
              <a:t>lặng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tan.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E42FADF-CA98-460D-9491-DD3D82E4EA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Dường ruộng phì nhiêu lắm hoa đẹp xinh, cây công bình mọc chồi </a:t>
            </a:r>
            <a:br>
              <a:rPr lang="en-US" altLang="en-US"/>
            </a:br>
            <a:r>
              <a:rPr lang="en-US" altLang="en-US"/>
              <a:t>đâm nhánh;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521CBF5-27FD-4C4E-804E-A999E7DD80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Như dòng trường sinh tưới hoa màu xanh, sa mạc thành phong điền </a:t>
            </a:r>
            <a:br>
              <a:rPr lang="en-US" altLang="en-US"/>
            </a:br>
            <a:r>
              <a:rPr lang="en-US" altLang="en-US"/>
              <a:t>Thánh Linh.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09CE241-03A3-4853-B491-EAD4E3328C0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Diệu vinh thay bình an, thánh khiết thay bình an! Thân, hồn càng bình tịnh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tươi sáng;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900A08D-F983-4E01-9B76-4CED567A9D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an, </a:t>
            </a:r>
            <a:r>
              <a:rPr lang="en-US" altLang="en-US" dirty="0" err="1">
                <a:solidFill>
                  <a:srgbClr val="FFFF00"/>
                </a:solidFill>
              </a:rPr>
              <a:t>sóng</a:t>
            </a:r>
            <a:r>
              <a:rPr lang="en-US" altLang="en-US" dirty="0">
                <a:solidFill>
                  <a:srgbClr val="FFFF00"/>
                </a:solidFill>
              </a:rPr>
              <a:t> ma </a:t>
            </a:r>
            <a:r>
              <a:rPr lang="en-US" altLang="en-US" dirty="0" err="1">
                <a:solidFill>
                  <a:srgbClr val="FFFF00"/>
                </a:solidFill>
              </a:rPr>
              <a:t>lặng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tan.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6045B06-D819-4AFF-A00B-B52CD9BA3D3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Thật lạ lùng thay, bởi ơn chuộc nay, quanh đêm ngày nhìn Ngài vui bấy;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7158123-CD30-4C7F-B8D7-A2B024A329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vẹn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tịnh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AE13101-7B38-4FC8-B524-22B56753D9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Từ ngày Thần Linh xuống nơi trần đây, vui mừng đầy dường dòng sông dẫy.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19E7766-C7C1-4312-B545-B3BC6BE9CA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Diệu vinh thay bình an, thánh khiết thay bình an! Thân, hồn càng bình tịnh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tươi sáng;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C63F2AC-51E5-4077-9363-36679F4358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an, </a:t>
            </a:r>
            <a:r>
              <a:rPr lang="en-US" altLang="en-US" dirty="0" err="1">
                <a:solidFill>
                  <a:srgbClr val="FFFF00"/>
                </a:solidFill>
              </a:rPr>
              <a:t>sóng</a:t>
            </a:r>
            <a:r>
              <a:rPr lang="en-US" altLang="en-US" dirty="0">
                <a:solidFill>
                  <a:srgbClr val="FFFF00"/>
                </a:solidFill>
              </a:rPr>
              <a:t> ma </a:t>
            </a:r>
            <a:r>
              <a:rPr lang="en-US" altLang="en-US" dirty="0" err="1">
                <a:solidFill>
                  <a:srgbClr val="FFFF00"/>
                </a:solidFill>
              </a:rPr>
              <a:t>lặng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tan.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05BBEA8-70AF-4AAD-9A23-DAA6CBD6D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Ai </a:t>
            </a:r>
            <a:r>
              <a:rPr lang="en-US" altLang="en-US" dirty="0" err="1"/>
              <a:t>mời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nay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đền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xây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EDC0A6-6598-4434-8AD8-5FBCD2EE16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Diệu vinh thay bình an, thánh khiết thay bình an! Thân, hồn càng bình tịnh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tươi sáng;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E42928E-BFAF-4503-A0FF-4DA03D6997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an, </a:t>
            </a:r>
            <a:r>
              <a:rPr lang="en-US" altLang="en-US" dirty="0" err="1">
                <a:solidFill>
                  <a:srgbClr val="FFFF00"/>
                </a:solidFill>
              </a:rPr>
              <a:t>sóng</a:t>
            </a:r>
            <a:r>
              <a:rPr lang="en-US" altLang="en-US" dirty="0">
                <a:solidFill>
                  <a:srgbClr val="FFFF00"/>
                </a:solidFill>
              </a:rPr>
              <a:t> ma </a:t>
            </a:r>
            <a:r>
              <a:rPr lang="en-US" altLang="en-US" dirty="0" err="1">
                <a:solidFill>
                  <a:srgbClr val="FFFF00"/>
                </a:solidFill>
              </a:rPr>
              <a:t>lặng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tan.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716EF1A-8ADF-41E9-8F4B-DD84EE83B37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Ồ,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Khách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ngự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,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, </a:t>
            </a:r>
            <a:r>
              <a:rPr lang="en-US" altLang="en-US" dirty="0" err="1"/>
              <a:t>thọ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khương</a:t>
            </a:r>
            <a:r>
              <a:rPr lang="en-US" altLang="en-US" dirty="0"/>
              <a:t>, </a:t>
            </a:r>
            <a:r>
              <a:rPr lang="en-US" altLang="en-US" dirty="0" err="1"/>
              <a:t>thái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45B7931-2991-4BDF-817C-DC4C9DD96F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Xua</a:t>
            </a:r>
            <a:r>
              <a:rPr lang="en-US" altLang="en-US" dirty="0"/>
              <a:t> </a:t>
            </a:r>
            <a:r>
              <a:rPr lang="en-US" altLang="en-US" dirty="0" err="1"/>
              <a:t>ngờ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, </a:t>
            </a:r>
            <a:r>
              <a:rPr lang="en-US" altLang="en-US" dirty="0" err="1"/>
              <a:t>đuổi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cay, </a:t>
            </a:r>
            <a:br>
              <a:rPr lang="en-US" altLang="en-US" dirty="0"/>
            </a:br>
            <a:r>
              <a:rPr lang="en-US" altLang="en-US" dirty="0"/>
              <a:t>an </a:t>
            </a:r>
            <a:r>
              <a:rPr lang="en-US" altLang="en-US" dirty="0" err="1"/>
              <a:t>dật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mệt</a:t>
            </a:r>
            <a:r>
              <a:rPr lang="en-US" altLang="en-US" dirty="0"/>
              <a:t> </a:t>
            </a:r>
            <a:r>
              <a:rPr lang="en-US" altLang="en-US" dirty="0" err="1"/>
              <a:t>mỏi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6A8B060-FB1D-49DA-81E4-CF21121225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Diệu vinh thay bình an, thánh khiết thay bình an! Thân, hồn càng bình tịnh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tươi sáng;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BEFB103-EFA4-47D2-8DAA-7C007EB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an, </a:t>
            </a:r>
            <a:r>
              <a:rPr lang="en-US" altLang="en-US" dirty="0" err="1">
                <a:solidFill>
                  <a:srgbClr val="FFFF00"/>
                </a:solidFill>
              </a:rPr>
              <a:t>sóng</a:t>
            </a:r>
            <a:r>
              <a:rPr lang="en-US" altLang="en-US" dirty="0">
                <a:solidFill>
                  <a:srgbClr val="FFFF00"/>
                </a:solidFill>
              </a:rPr>
              <a:t> ma </a:t>
            </a:r>
            <a:r>
              <a:rPr lang="en-US" altLang="en-US" dirty="0" err="1">
                <a:solidFill>
                  <a:srgbClr val="FFFF00"/>
                </a:solidFill>
              </a:rPr>
              <a:t>lặng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tan.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4556</TotalTime>
  <Words>350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274 DIỆU VINH THAY BÌNH AN</vt:lpstr>
      <vt:lpstr>1. Từ ngày Thần Linh xuống nơi trần đây, vui mừng đầy dường dòng sông dẫy. </vt:lpstr>
      <vt:lpstr>Ai mời Ngài nay Chúa vô lòng ngay. Tâm hồn nầy  nên đền Chúa xây.</vt:lpstr>
      <vt:lpstr>Diệu vinh thay bình an, thánh khiết thay bình an! Thân, hồn càng bình tịnh  tươi sáng; </vt:lpstr>
      <vt:lpstr>Cơn ba đào tràn lan Chúa chúc câu bình an, sóng ma lặng bặt, đêm tối tan.</vt:lpstr>
      <vt:lpstr>2. Ồ, nầy từ khi Khách thiêng ngự lai, đem theo Ngài lạc, thọ, khương, thái. </vt:lpstr>
      <vt:lpstr>Xua ngờ vực ngay, đuổi hết sầu cay,  an dật rày  thay mệt mỏi đây.</vt:lpstr>
      <vt:lpstr>Diệu vinh thay bình an, thánh khiết thay bình an! Thân, hồn càng bình tịnh  tươi sáng; </vt:lpstr>
      <vt:lpstr>Cơn ba đào tràn lan Chúa chúc câu bình an, sóng ma lặng bặt, đêm tối tan.</vt:lpstr>
      <vt:lpstr>3. Kìa thật Thần Linh giáng lâm lòng tôi, như mưa dồi  từ trời tuôn xối. </vt:lpstr>
      <vt:lpstr>Như mặt trời soi sáng không hề thôi. Ôi trọn đời  vui thật quá vui.</vt:lpstr>
      <vt:lpstr>Cơn ba đào tràn lan Chúa chúc câu bình an, sóng ma lặng bặt, đêm tối tan.</vt:lpstr>
      <vt:lpstr>Cơn ba đào tràn lan Chúa chúc câu bình an, sóng ma lặng bặt, đêm tối tan.</vt:lpstr>
      <vt:lpstr>4. Dường ruộng phì nhiêu lắm hoa đẹp xinh, cây công bình mọc chồi  đâm nhánh; </vt:lpstr>
      <vt:lpstr>Như dòng trường sinh tưới hoa màu xanh, sa mạc thành phong điền  Thánh Linh. </vt:lpstr>
      <vt:lpstr>Diệu vinh thay bình an, thánh khiết thay bình an! Thân, hồn càng bình tịnh  tươi sáng; </vt:lpstr>
      <vt:lpstr>Cơn ba đào tràn lan Chúa chúc câu bình an, sóng ma lặng bặt, đêm tối tan.</vt:lpstr>
      <vt:lpstr>5. Thật lạ lùng thay, bởi ơn chuộc nay, quanh đêm ngày nhìn Ngài vui bấy; </vt:lpstr>
      <vt:lpstr>Nơi trọn vẹn đây, chốn yên tịnh đây, vui mừng nầy không hề đổi thay.</vt:lpstr>
      <vt:lpstr>Diệu vinh thay bình an, thánh khiết thay bình an! Thân, hồn càng bình tịnh  tươi sáng; </vt:lpstr>
      <vt:lpstr>Cơn ba đào tràn lan Chúa chúc câu bình an, sóng ma lặng bặt, đêm tối tan.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294</cp:revision>
  <dcterms:created xsi:type="dcterms:W3CDTF">2010-05-25T06:43:56Z</dcterms:created>
  <dcterms:modified xsi:type="dcterms:W3CDTF">2018-11-03T03:58:34Z</dcterms:modified>
</cp:coreProperties>
</file>