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2"/>
  </p:notesMasterIdLst>
  <p:sldIdLst>
    <p:sldId id="349" r:id="rId2"/>
    <p:sldId id="350" r:id="rId3"/>
    <p:sldId id="351" r:id="rId4"/>
    <p:sldId id="352" r:id="rId5"/>
    <p:sldId id="353" r:id="rId6"/>
    <p:sldId id="354" r:id="rId7"/>
    <p:sldId id="358" r:id="rId8"/>
    <p:sldId id="355" r:id="rId9"/>
    <p:sldId id="356" r:id="rId10"/>
    <p:sldId id="3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6" Type="http://schemas.openxmlformats.org/officeDocument/2006/relationships/tableStyles" Target="tableStyles.xml"/><Relationship Id="rId7" Type="http://schemas.openxmlformats.org/officeDocument/2006/relationships/slide" Target="slides/slide6.xml"/><Relationship Id="rId15" Type="http://schemas.openxmlformats.org/officeDocument/2006/relationships/theme" Target="theme/theme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viewProps" Target="view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E8F887-0FD6-41DE-9B0D-F8E61953A6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EC21C-47DA-4F10-83C7-3FAB28C0C4D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5885E3E-16E5-4F6A-AC76-42DD20053D2E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F3FAFEB-2B2B-4B74-9E69-156D72A661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2D0B0BB-4B52-4884-A5B0-0AF8776CA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819AD-1642-402D-ACC4-F3761A8438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33E0E-10BA-4BFF-BAE3-345F2B2CA6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4A072EC-E903-4818-BC29-ECBB700D2CD4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ABABC265-80B0-46C9-ADBA-D7BAFC4140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F1E87334-A953-45C2-8951-2C0C421C45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4D6F4008-2004-4DBD-9BC8-ACF6618165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F4EEFE3-FE0E-4A6A-B252-83A0B8BFE8DB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16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53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074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850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25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43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5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055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35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9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67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9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E0CEA4-B4E1-4124-95D9-82AD89F2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Thánh</a:t>
            </a:r>
            <a:r>
              <a:rPr lang="en-GB" dirty="0"/>
              <a:t> Ca 275</a:t>
            </a:r>
            <a:br>
              <a:rPr lang="en-GB" dirty="0"/>
            </a:br>
            <a:r>
              <a:rPr lang="en-GB" dirty="0"/>
              <a:t>CON SÔNG THÁI AN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49615B59-0A29-48BE-8963-9E87BC435DC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Tâm</a:t>
            </a:r>
            <a:r>
              <a:rPr lang="en-US" altLang="en-US" dirty="0">
                <a:solidFill>
                  <a:srgbClr val="FFFF00"/>
                </a:solidFill>
              </a:rPr>
              <a:t> ta </a:t>
            </a:r>
            <a:r>
              <a:rPr lang="en-US" altLang="en-US" dirty="0" err="1">
                <a:solidFill>
                  <a:srgbClr val="FFFF00"/>
                </a:solidFill>
              </a:rPr>
              <a:t>nương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Cha, </a:t>
            </a:r>
            <a:r>
              <a:rPr lang="en-US" altLang="en-US" dirty="0" err="1">
                <a:solidFill>
                  <a:srgbClr val="FFFF00"/>
                </a:solidFill>
              </a:rPr>
              <a:t>hưởng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biết</a:t>
            </a:r>
            <a:r>
              <a:rPr lang="en-US" altLang="en-US" dirty="0">
                <a:solidFill>
                  <a:srgbClr val="FFFF00"/>
                </a:solidFill>
              </a:rPr>
              <a:t> bao </a:t>
            </a:r>
            <a:r>
              <a:rPr lang="en-US" altLang="en-US" dirty="0" err="1">
                <a:solidFill>
                  <a:srgbClr val="FFFF00"/>
                </a:solidFill>
              </a:rPr>
              <a:t>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lành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hứa</a:t>
            </a:r>
            <a:r>
              <a:rPr lang="en-US" altLang="en-US" dirty="0">
                <a:solidFill>
                  <a:srgbClr val="FFFF00"/>
                </a:solidFill>
              </a:rPr>
              <a:t> ban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lòng</a:t>
            </a:r>
            <a:r>
              <a:rPr lang="en-US" altLang="en-US" dirty="0">
                <a:solidFill>
                  <a:srgbClr val="FFFF00"/>
                </a:solidFill>
              </a:rPr>
              <a:t> ta </a:t>
            </a:r>
            <a:r>
              <a:rPr lang="en-US" altLang="en-US" dirty="0" err="1">
                <a:solidFill>
                  <a:srgbClr val="FFFF00"/>
                </a:solidFill>
              </a:rPr>
              <a:t>sống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nhiên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>
                <a:solidFill>
                  <a:srgbClr val="FFFF00"/>
                </a:solidFill>
              </a:rPr>
              <a:t>an </a:t>
            </a:r>
            <a:r>
              <a:rPr lang="en-US" altLang="en-US" dirty="0" err="1">
                <a:solidFill>
                  <a:srgbClr val="FFFF00"/>
                </a:solidFill>
              </a:rPr>
              <a:t>bình</a:t>
            </a:r>
            <a:r>
              <a:rPr lang="en-US" altLang="en-US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F2E9478B-5CCC-47FD-83F8-05E20FF501F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Sự bình an trong Jêsus, như trên một dòng thu. Thật là con sông thái an, long lanh in trăng vàng;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429551DE-F14A-478E-9F34-FE3A977A59D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Sông</a:t>
            </a:r>
            <a:r>
              <a:rPr lang="en-US" altLang="en-US" dirty="0"/>
              <a:t> </a:t>
            </a:r>
            <a:r>
              <a:rPr lang="en-US" altLang="en-US" dirty="0" err="1"/>
              <a:t>kia</a:t>
            </a:r>
            <a:r>
              <a:rPr lang="en-US" altLang="en-US" dirty="0"/>
              <a:t> ai hay </a:t>
            </a:r>
            <a:r>
              <a:rPr lang="en-US" altLang="en-US" dirty="0" err="1"/>
              <a:t>đón</a:t>
            </a:r>
            <a:r>
              <a:rPr lang="en-US" altLang="en-US" dirty="0"/>
              <a:t> </a:t>
            </a:r>
            <a:r>
              <a:rPr lang="en-US" altLang="en-US" dirty="0" err="1"/>
              <a:t>ngăn</a:t>
            </a:r>
            <a:r>
              <a:rPr lang="en-US" altLang="en-US" dirty="0"/>
              <a:t>, </a:t>
            </a:r>
            <a:r>
              <a:rPr lang="en-US" altLang="en-US" dirty="0" err="1"/>
              <a:t>chảy</a:t>
            </a:r>
            <a:r>
              <a:rPr lang="en-US" altLang="en-US" dirty="0"/>
              <a:t> </a:t>
            </a:r>
            <a:r>
              <a:rPr lang="en-US" altLang="en-US" dirty="0" err="1"/>
              <a:t>mãi</a:t>
            </a:r>
            <a:r>
              <a:rPr lang="en-US" altLang="en-US" dirty="0"/>
              <a:t> </a:t>
            </a:r>
            <a:r>
              <a:rPr lang="en-US" altLang="en-US" dirty="0" err="1"/>
              <a:t>thêm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ngần</a:t>
            </a:r>
            <a:r>
              <a:rPr lang="en-US" altLang="en-US" dirty="0"/>
              <a:t>; </a:t>
            </a:r>
            <a:r>
              <a:rPr lang="en-US" altLang="en-US" dirty="0" err="1"/>
              <a:t>Láng</a:t>
            </a:r>
            <a:r>
              <a:rPr lang="en-US" altLang="en-US" dirty="0"/>
              <a:t> </a:t>
            </a:r>
            <a:r>
              <a:rPr lang="en-US" altLang="en-US" dirty="0" err="1"/>
              <a:t>nước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êm</a:t>
            </a:r>
            <a:r>
              <a:rPr lang="en-US" altLang="en-US" dirty="0"/>
              <a:t> </a:t>
            </a:r>
            <a:r>
              <a:rPr lang="en-US" altLang="en-US" dirty="0" err="1"/>
              <a:t>đềm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, </a:t>
            </a:r>
            <a:r>
              <a:rPr lang="en-US" altLang="en-US" dirty="0" err="1"/>
              <a:t>lớn</a:t>
            </a:r>
            <a:r>
              <a:rPr lang="en-US" altLang="en-US" dirty="0"/>
              <a:t> </a:t>
            </a:r>
            <a:r>
              <a:rPr lang="en-US" altLang="en-US" dirty="0" err="1"/>
              <a:t>suốt</a:t>
            </a:r>
            <a:r>
              <a:rPr lang="en-US" altLang="en-US" dirty="0"/>
              <a:t> </a:t>
            </a:r>
            <a:r>
              <a:rPr lang="en-US" altLang="en-US" dirty="0" err="1"/>
              <a:t>đêm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ngày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DFB86DAA-4ADD-43A4-8F42-A4B4EC8843B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Tâm</a:t>
            </a:r>
            <a:r>
              <a:rPr lang="en-US" altLang="en-US" dirty="0">
                <a:solidFill>
                  <a:srgbClr val="FFFF00"/>
                </a:solidFill>
              </a:rPr>
              <a:t> ta </a:t>
            </a:r>
            <a:r>
              <a:rPr lang="en-US" altLang="en-US" dirty="0" err="1">
                <a:solidFill>
                  <a:srgbClr val="FFFF00"/>
                </a:solidFill>
              </a:rPr>
              <a:t>nương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Cha, </a:t>
            </a:r>
            <a:r>
              <a:rPr lang="en-US" altLang="en-US" dirty="0" err="1">
                <a:solidFill>
                  <a:srgbClr val="FFFF00"/>
                </a:solidFill>
              </a:rPr>
              <a:t>hưởng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biết</a:t>
            </a:r>
            <a:r>
              <a:rPr lang="en-US" altLang="en-US" dirty="0">
                <a:solidFill>
                  <a:srgbClr val="FFFF00"/>
                </a:solidFill>
              </a:rPr>
              <a:t> bao </a:t>
            </a:r>
            <a:r>
              <a:rPr lang="en-US" altLang="en-US" dirty="0" err="1">
                <a:solidFill>
                  <a:srgbClr val="FFFF00"/>
                </a:solidFill>
              </a:rPr>
              <a:t>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lành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hứa</a:t>
            </a:r>
            <a:r>
              <a:rPr lang="en-US" altLang="en-US" dirty="0">
                <a:solidFill>
                  <a:srgbClr val="FFFF00"/>
                </a:solidFill>
              </a:rPr>
              <a:t> ban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lòng</a:t>
            </a:r>
            <a:r>
              <a:rPr lang="en-US" altLang="en-US" dirty="0">
                <a:solidFill>
                  <a:srgbClr val="FFFF00"/>
                </a:solidFill>
              </a:rPr>
              <a:t> ta </a:t>
            </a:r>
            <a:r>
              <a:rPr lang="en-US" altLang="en-US" dirty="0" err="1">
                <a:solidFill>
                  <a:srgbClr val="FFFF00"/>
                </a:solidFill>
              </a:rPr>
              <a:t>sống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nhiên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>
                <a:solidFill>
                  <a:srgbClr val="FFFF00"/>
                </a:solidFill>
              </a:rPr>
              <a:t>an </a:t>
            </a:r>
            <a:r>
              <a:rPr lang="en-US" altLang="en-US" dirty="0" err="1">
                <a:solidFill>
                  <a:srgbClr val="FFFF00"/>
                </a:solidFill>
              </a:rPr>
              <a:t>bình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44AC313E-72C1-4FE3-8C73-FDDD48FE1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Đặt</a:t>
            </a:r>
            <a:r>
              <a:rPr lang="en-US" altLang="en-US" dirty="0"/>
              <a:t> </a:t>
            </a:r>
            <a:r>
              <a:rPr lang="en-US" altLang="en-US" dirty="0" err="1"/>
              <a:t>mình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tay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, </a:t>
            </a:r>
            <a:r>
              <a:rPr lang="en-US" altLang="en-US" dirty="0" err="1"/>
              <a:t>tiêu</a:t>
            </a:r>
            <a:r>
              <a:rPr lang="en-US" altLang="en-US" dirty="0"/>
              <a:t> tan </a:t>
            </a:r>
            <a:r>
              <a:rPr lang="en-US" altLang="en-US" dirty="0" err="1"/>
              <a:t>mọi</a:t>
            </a:r>
            <a:r>
              <a:rPr lang="en-US" altLang="en-US" dirty="0"/>
              <a:t> </a:t>
            </a:r>
            <a:r>
              <a:rPr lang="en-US" altLang="en-US" dirty="0" err="1"/>
              <a:t>sầu</a:t>
            </a:r>
            <a:r>
              <a:rPr lang="en-US" altLang="en-US" dirty="0"/>
              <a:t> u, Sa-tan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sao</a:t>
            </a:r>
            <a:r>
              <a:rPr lang="en-US" altLang="en-US" dirty="0"/>
              <a:t> </a:t>
            </a:r>
            <a:r>
              <a:rPr lang="en-US" altLang="en-US" dirty="0" err="1"/>
              <a:t>dối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yêu</a:t>
            </a:r>
            <a:r>
              <a:rPr lang="en-US" altLang="en-US" dirty="0"/>
              <a:t> ma dan </a:t>
            </a:r>
            <a:r>
              <a:rPr lang="en-US" altLang="en-US" dirty="0" err="1"/>
              <a:t>xa</a:t>
            </a:r>
            <a:r>
              <a:rPr lang="en-US" altLang="en-US" dirty="0"/>
              <a:t> </a:t>
            </a:r>
            <a:r>
              <a:rPr lang="en-US" altLang="en-US" dirty="0" err="1"/>
              <a:t>rồi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60B7D856-9AC2-47D2-A36B-CDC7E8B0E5A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Ta nay </a:t>
            </a:r>
            <a:r>
              <a:rPr lang="en-US" altLang="en-US" dirty="0" err="1"/>
              <a:t>không</a:t>
            </a:r>
            <a:r>
              <a:rPr lang="en-US" altLang="en-US" dirty="0"/>
              <a:t> lo </a:t>
            </a:r>
            <a:r>
              <a:rPr lang="en-US" altLang="en-US" dirty="0" err="1"/>
              <a:t>lắng</a:t>
            </a:r>
            <a:r>
              <a:rPr lang="en-US" altLang="en-US" dirty="0"/>
              <a:t> chi, </a:t>
            </a:r>
            <a:r>
              <a:rPr lang="en-US" altLang="en-US" dirty="0" err="1"/>
              <a:t>ắt</a:t>
            </a:r>
            <a:r>
              <a:rPr lang="en-US" altLang="en-US" dirty="0"/>
              <a:t> </a:t>
            </a:r>
            <a:r>
              <a:rPr lang="en-US" altLang="en-US" dirty="0" err="1"/>
              <a:t>chẳng</a:t>
            </a:r>
            <a:r>
              <a:rPr lang="en-US" altLang="en-US" dirty="0"/>
              <a:t> </a:t>
            </a:r>
            <a:r>
              <a:rPr lang="en-US" altLang="en-US" dirty="0" err="1"/>
              <a:t>hoang</a:t>
            </a:r>
            <a:r>
              <a:rPr lang="en-US" altLang="en-US" dirty="0"/>
              <a:t> </a:t>
            </a:r>
            <a:r>
              <a:rPr lang="en-US" altLang="en-US" dirty="0" err="1"/>
              <a:t>mang</a:t>
            </a:r>
            <a:r>
              <a:rPr lang="en-US" altLang="en-US" dirty="0"/>
              <a:t> </a:t>
            </a:r>
            <a:r>
              <a:rPr lang="en-US" altLang="en-US" dirty="0" err="1"/>
              <a:t>gì</a:t>
            </a:r>
            <a:r>
              <a:rPr lang="en-US" altLang="en-US" dirty="0"/>
              <a:t>, </a:t>
            </a:r>
            <a:r>
              <a:rPr lang="en-US" altLang="en-US" dirty="0" err="1"/>
              <a:t>cũng</a:t>
            </a:r>
            <a:r>
              <a:rPr lang="en-US" altLang="en-US" dirty="0"/>
              <a:t> </a:t>
            </a:r>
            <a:r>
              <a:rPr lang="en-US" altLang="en-US" dirty="0" err="1"/>
              <a:t>chẳng</a:t>
            </a:r>
            <a:r>
              <a:rPr lang="en-US" altLang="en-US" dirty="0"/>
              <a:t> </a:t>
            </a:r>
            <a:r>
              <a:rPr lang="en-US" altLang="en-US" dirty="0" err="1"/>
              <a:t>đau</a:t>
            </a:r>
            <a:r>
              <a:rPr lang="en-US" altLang="en-US" dirty="0"/>
              <a:t> </a:t>
            </a:r>
            <a:r>
              <a:rPr lang="en-US" altLang="en-US" dirty="0" err="1"/>
              <a:t>thương</a:t>
            </a:r>
            <a:r>
              <a:rPr lang="en-US" altLang="en-US" dirty="0"/>
              <a:t> </a:t>
            </a:r>
            <a:r>
              <a:rPr lang="en-US" altLang="en-US" dirty="0" err="1"/>
              <a:t>sầu</a:t>
            </a:r>
            <a:r>
              <a:rPr lang="en-US" altLang="en-US" dirty="0"/>
              <a:t> bi, </a:t>
            </a:r>
            <a:r>
              <a:rPr lang="en-US" altLang="en-US" dirty="0" err="1"/>
              <a:t>vững</a:t>
            </a:r>
            <a:r>
              <a:rPr lang="en-US" altLang="en-US" dirty="0"/>
              <a:t> </a:t>
            </a:r>
            <a:r>
              <a:rPr lang="en-US" altLang="en-US" dirty="0" err="1"/>
              <a:t>chí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thì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CEAC983A-9813-466C-9D27-F775A6A3011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Tâm</a:t>
            </a:r>
            <a:r>
              <a:rPr lang="en-US" altLang="en-US" dirty="0">
                <a:solidFill>
                  <a:srgbClr val="FFFF00"/>
                </a:solidFill>
              </a:rPr>
              <a:t> ta </a:t>
            </a:r>
            <a:r>
              <a:rPr lang="en-US" altLang="en-US" dirty="0" err="1">
                <a:solidFill>
                  <a:srgbClr val="FFFF00"/>
                </a:solidFill>
              </a:rPr>
              <a:t>nương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Cha, </a:t>
            </a:r>
            <a:r>
              <a:rPr lang="en-US" altLang="en-US" dirty="0" err="1">
                <a:solidFill>
                  <a:srgbClr val="FFFF00"/>
                </a:solidFill>
              </a:rPr>
              <a:t>hưởng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biết</a:t>
            </a:r>
            <a:r>
              <a:rPr lang="en-US" altLang="en-US" dirty="0">
                <a:solidFill>
                  <a:srgbClr val="FFFF00"/>
                </a:solidFill>
              </a:rPr>
              <a:t> bao </a:t>
            </a:r>
            <a:r>
              <a:rPr lang="en-US" altLang="en-US" dirty="0" err="1">
                <a:solidFill>
                  <a:srgbClr val="FFFF00"/>
                </a:solidFill>
              </a:rPr>
              <a:t>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lành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hứa</a:t>
            </a:r>
            <a:r>
              <a:rPr lang="en-US" altLang="en-US" dirty="0">
                <a:solidFill>
                  <a:srgbClr val="FFFF00"/>
                </a:solidFill>
              </a:rPr>
              <a:t> ban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lòng</a:t>
            </a:r>
            <a:r>
              <a:rPr lang="en-US" altLang="en-US" dirty="0">
                <a:solidFill>
                  <a:srgbClr val="FFFF00"/>
                </a:solidFill>
              </a:rPr>
              <a:t> ta </a:t>
            </a:r>
            <a:r>
              <a:rPr lang="en-US" altLang="en-US" dirty="0" err="1">
                <a:solidFill>
                  <a:srgbClr val="FFFF00"/>
                </a:solidFill>
              </a:rPr>
              <a:t>sống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nhiên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>
                <a:solidFill>
                  <a:srgbClr val="FFFF00"/>
                </a:solidFill>
              </a:rPr>
              <a:t>an </a:t>
            </a:r>
            <a:r>
              <a:rPr lang="en-US" altLang="en-US" dirty="0" err="1">
                <a:solidFill>
                  <a:srgbClr val="FFFF00"/>
                </a:solidFill>
              </a:rPr>
              <a:t>bình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28393480-C4A9-488F-9407-8BD93998B93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 Được mừng vui hay bối rối do Cha đời đời thôi; Mặt trời yêu thương </a:t>
            </a:r>
            <a:br>
              <a:rPr lang="en-US" altLang="en-US"/>
            </a:br>
            <a:r>
              <a:rPr lang="en-US" altLang="en-US"/>
              <a:t>chiếu rạng, lao đao </a:t>
            </a:r>
            <a:br>
              <a:rPr lang="en-US" altLang="en-US"/>
            </a:br>
            <a:r>
              <a:rPr lang="en-US" altLang="en-US"/>
              <a:t>hay an nhàn;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80CC510E-28BA-46AF-BA38-B0972F5FFFE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Ta tin Jêsus mến thương, đã gánh vác trăm đường; </a:t>
            </a:r>
            <a:br>
              <a:rPr lang="en-US" altLang="en-US"/>
            </a:br>
            <a:r>
              <a:rPr lang="en-US" altLang="en-US"/>
              <a:t>Hễ quyết tin theo Ngài luôn ắt sẽ không lo buồn.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4579</TotalTime>
  <Words>184</Words>
  <Application>Microsoft Office PowerPoint</Application>
  <PresentationFormat>Widescreen</PresentationFormat>
  <Paragraphs>11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Presentation1</vt:lpstr>
      <vt:lpstr>Thánh Ca 275 CON SÔNG THÁI AN</vt:lpstr>
      <vt:lpstr>1. Sự bình an trong Jêsus, như trên một dòng thu. Thật là con sông thái an, long lanh in trăng vàng; </vt:lpstr>
      <vt:lpstr>Sông kia ai hay đón ngăn, chảy mãi thêm trong ngần; Láng nước trong  êm đềm thay, lớn suốt đêm luôn ngày.</vt:lpstr>
      <vt:lpstr>Tâm ta nương nơi Chúa Cha, hưởng biết bao ơn lành; Chúa hứa ban cho lòng ta sống thái nhiên an bình.</vt:lpstr>
      <vt:lpstr>2. Đặt mình trong tay Jêsus, tiêu tan mọi sầu u, Sa-tan không sao dối tôi,  yêu ma dan xa rồi; </vt:lpstr>
      <vt:lpstr>Ta nay không lo lắng chi, ắt chẳng hoang mang gì, cũng chẳng đau thương sầu bi, vững chí  muôn muôn thì.</vt:lpstr>
      <vt:lpstr>Tâm ta nương nơi Chúa Cha, hưởng biết bao ơn lành; Chúa hứa ban cho lòng ta sống thái nhiên an bình.</vt:lpstr>
      <vt:lpstr>3 Được mừng vui hay bối rối do Cha đời đời thôi; Mặt trời yêu thương  chiếu rạng, lao đao  hay an nhàn; </vt:lpstr>
      <vt:lpstr>Ta tin Jêsus mến thương, đã gánh vác trăm đường;  Hễ quyết tin theo Ngài luôn ắt sẽ không lo buồn.</vt:lpstr>
      <vt:lpstr>Tâm ta nương nơi Chúa Cha, hưởng biết bao ơn lành; Chúa hứa ban cho lòng ta sống thái nhiên an bình.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293</cp:revision>
  <dcterms:created xsi:type="dcterms:W3CDTF">2010-05-25T06:43:56Z</dcterms:created>
  <dcterms:modified xsi:type="dcterms:W3CDTF">2018-11-03T03:57:53Z</dcterms:modified>
</cp:coreProperties>
</file>