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sldIdLst>
    <p:sldId id="349" r:id="rId2"/>
    <p:sldId id="350" r:id="rId3"/>
    <p:sldId id="356" r:id="rId4"/>
    <p:sldId id="355" r:id="rId5"/>
    <p:sldId id="354" r:id="rId6"/>
    <p:sldId id="353" r:id="rId7"/>
    <p:sldId id="352" r:id="rId8"/>
    <p:sldId id="35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8BB99B-2BC5-4566-9320-4B94077CBA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0441E2-A314-4899-8B41-8AADB183170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E8EC35F-8DDE-4831-9F50-30FD7A4A63BC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3E85C1F-38B1-4906-9238-64B74486F2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ED35834-EF1F-4EEC-B2D6-B9500C4D8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68CBB-1612-4D94-8E7A-D82363BC6B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1229D-8483-4EBC-A14A-D9320F3C4A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624D86-6FC2-4172-8788-3C1F31114894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711FB66D-7611-4905-9F46-7A5D25C8F9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43E8816C-1673-4C5E-86F5-7720B1766A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768FA612-6B6F-417F-992E-2217F4938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4A4391-37C1-4AF9-884E-727CD308187D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7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3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583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67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9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0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9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7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6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7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6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3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C6F72C-33D6-45F1-9995-C4F6B544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276</a:t>
            </a:r>
            <a:br>
              <a:rPr lang="en-US" dirty="0"/>
            </a:br>
            <a:r>
              <a:rPr lang="en-US" dirty="0"/>
              <a:t>YÊN CHĂNG,</a:t>
            </a:r>
            <a:br>
              <a:rPr lang="en-US" dirty="0"/>
            </a:br>
            <a:r>
              <a:rPr lang="en-US" dirty="0"/>
              <a:t>ÊM CHĂNG?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54D7A865-F09F-4D81-B314-3E46DCC86F3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Yên</a:t>
            </a:r>
            <a:r>
              <a:rPr lang="en-US" altLang="en-US" dirty="0"/>
              <a:t> </a:t>
            </a:r>
            <a:r>
              <a:rPr lang="en-US" altLang="en-US" dirty="0" err="1"/>
              <a:t>chăng</a:t>
            </a:r>
            <a:r>
              <a:rPr lang="en-US" altLang="en-US" dirty="0"/>
              <a:t>, </a:t>
            </a:r>
            <a:r>
              <a:rPr lang="en-US" altLang="en-US" dirty="0" err="1"/>
              <a:t>êm</a:t>
            </a:r>
            <a:r>
              <a:rPr lang="en-US" altLang="en-US" dirty="0"/>
              <a:t> </a:t>
            </a:r>
            <a:r>
              <a:rPr lang="en-US" altLang="en-US" dirty="0" err="1"/>
              <a:t>chăng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ác</a:t>
            </a:r>
            <a:r>
              <a:rPr lang="en-US" altLang="en-US" dirty="0"/>
              <a:t> </a:t>
            </a:r>
            <a:r>
              <a:rPr lang="en-US" altLang="en-US" dirty="0" err="1"/>
              <a:t>uế</a:t>
            </a:r>
            <a:r>
              <a:rPr lang="en-US" altLang="en-US" dirty="0"/>
              <a:t> </a:t>
            </a:r>
            <a:r>
              <a:rPr lang="en-US" altLang="en-US" dirty="0" err="1"/>
              <a:t>tối</a:t>
            </a:r>
            <a:r>
              <a:rPr lang="en-US" altLang="en-US" dirty="0"/>
              <a:t> </a:t>
            </a:r>
            <a:r>
              <a:rPr lang="en-US" altLang="en-US" dirty="0" err="1"/>
              <a:t>tăm</a:t>
            </a:r>
            <a:r>
              <a:rPr lang="en-US" altLang="en-US" dirty="0"/>
              <a:t> nay? </a:t>
            </a:r>
            <a:r>
              <a:rPr lang="en-US" altLang="en-US" dirty="0" err="1"/>
              <a:t>Lòng</a:t>
            </a:r>
            <a:r>
              <a:rPr lang="en-US" altLang="en-US" dirty="0"/>
              <a:t> do </a:t>
            </a: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báu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đáp</a:t>
            </a:r>
            <a:r>
              <a:rPr lang="en-US" altLang="en-US" dirty="0"/>
              <a:t> </a:t>
            </a:r>
            <a:r>
              <a:rPr lang="en-US" altLang="en-US" dirty="0" err="1"/>
              <a:t>ngay</a:t>
            </a:r>
            <a:r>
              <a:rPr lang="en-US" altLang="en-US" dirty="0"/>
              <a:t>, </a:t>
            </a:r>
            <a:r>
              <a:rPr lang="en-US" altLang="en-US" dirty="0" err="1"/>
              <a:t>yên</a:t>
            </a:r>
            <a:r>
              <a:rPr lang="en-US" altLang="en-US" dirty="0"/>
              <a:t> </a:t>
            </a:r>
            <a:r>
              <a:rPr lang="en-US" altLang="en-US" dirty="0" err="1"/>
              <a:t>ninh</a:t>
            </a:r>
            <a:r>
              <a:rPr lang="en-US" altLang="en-US" dirty="0"/>
              <a:t> </a:t>
            </a:r>
            <a:r>
              <a:rPr lang="en-US" altLang="en-US" dirty="0" err="1"/>
              <a:t>hoài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5EFD217-DAF7-48FD-A7A9-A42A6687392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Yên</a:t>
            </a:r>
            <a:r>
              <a:rPr lang="en-US" altLang="en-US" dirty="0"/>
              <a:t> </a:t>
            </a:r>
            <a:r>
              <a:rPr lang="en-US" altLang="en-US" dirty="0" err="1"/>
              <a:t>chăng</a:t>
            </a:r>
            <a:r>
              <a:rPr lang="en-US" altLang="en-US" dirty="0"/>
              <a:t>, </a:t>
            </a:r>
            <a:r>
              <a:rPr lang="en-US" altLang="en-US" dirty="0" err="1"/>
              <a:t>êm</a:t>
            </a:r>
            <a:r>
              <a:rPr lang="en-US" altLang="en-US" dirty="0"/>
              <a:t> </a:t>
            </a:r>
            <a:r>
              <a:rPr lang="en-US" altLang="en-US" dirty="0" err="1"/>
              <a:t>chăng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lúc</a:t>
            </a:r>
            <a:r>
              <a:rPr lang="en-US" altLang="en-US" dirty="0"/>
              <a:t> </a:t>
            </a:r>
            <a:r>
              <a:rPr lang="en-US" altLang="en-US" dirty="0" err="1"/>
              <a:t>vất</a:t>
            </a:r>
            <a:r>
              <a:rPr lang="en-US" altLang="en-US" dirty="0"/>
              <a:t> </a:t>
            </a:r>
            <a:r>
              <a:rPr lang="en-US" altLang="en-US" dirty="0" err="1"/>
              <a:t>vả</a:t>
            </a:r>
            <a:r>
              <a:rPr lang="en-US" altLang="en-US" dirty="0"/>
              <a:t> </a:t>
            </a:r>
            <a:r>
              <a:rPr lang="en-US" altLang="en-US" dirty="0" err="1"/>
              <a:t>bâng</a:t>
            </a:r>
            <a:r>
              <a:rPr lang="en-US" altLang="en-US" dirty="0"/>
              <a:t> </a:t>
            </a:r>
            <a:r>
              <a:rPr lang="en-US" altLang="en-US" dirty="0" err="1"/>
              <a:t>khuâng</a:t>
            </a:r>
            <a:r>
              <a:rPr lang="en-US" altLang="en-US" dirty="0"/>
              <a:t>?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ý </a:t>
            </a:r>
            <a:r>
              <a:rPr lang="en-US" altLang="en-US" dirty="0" err="1"/>
              <a:t>Chúa</a:t>
            </a:r>
            <a:r>
              <a:rPr lang="en-US" altLang="en-US" dirty="0"/>
              <a:t>, </a:t>
            </a:r>
            <a:r>
              <a:rPr lang="en-US" altLang="en-US" dirty="0" err="1"/>
              <a:t>Đấng</a:t>
            </a:r>
            <a:r>
              <a:rPr lang="en-US" altLang="en-US" dirty="0"/>
              <a:t> </a:t>
            </a:r>
            <a:r>
              <a:rPr lang="en-US" altLang="en-US" dirty="0" err="1"/>
              <a:t>chí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yên</a:t>
            </a:r>
            <a:r>
              <a:rPr lang="en-US" altLang="en-US" dirty="0"/>
              <a:t> </a:t>
            </a:r>
            <a:r>
              <a:rPr lang="en-US" altLang="en-US" dirty="0" err="1"/>
              <a:t>bội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90DC4E9-6CC4-47B1-9C80-D8CB9A70DC7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Yên</a:t>
            </a:r>
            <a:r>
              <a:rPr lang="en-US" altLang="en-US" dirty="0"/>
              <a:t> </a:t>
            </a:r>
            <a:r>
              <a:rPr lang="en-US" altLang="en-US" dirty="0" err="1"/>
              <a:t>chăng</a:t>
            </a:r>
            <a:r>
              <a:rPr lang="en-US" altLang="en-US" dirty="0"/>
              <a:t>, </a:t>
            </a:r>
            <a:r>
              <a:rPr lang="en-US" altLang="en-US" dirty="0" err="1"/>
              <a:t>êm</a:t>
            </a:r>
            <a:r>
              <a:rPr lang="en-US" altLang="en-US" dirty="0"/>
              <a:t> </a:t>
            </a:r>
            <a:r>
              <a:rPr lang="en-US" altLang="en-US" dirty="0" err="1"/>
              <a:t>chăng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bão</a:t>
            </a:r>
            <a:r>
              <a:rPr lang="en-US" altLang="en-US" dirty="0"/>
              <a:t> </a:t>
            </a:r>
            <a:r>
              <a:rPr lang="en-US" altLang="en-US" dirty="0" err="1"/>
              <a:t>tố</a:t>
            </a:r>
            <a:r>
              <a:rPr lang="en-US" altLang="en-US" dirty="0"/>
              <a:t> </a:t>
            </a:r>
            <a:r>
              <a:rPr lang="en-US" altLang="en-US" dirty="0" err="1"/>
              <a:t>lúc</a:t>
            </a:r>
            <a:r>
              <a:rPr lang="en-US" altLang="en-US" dirty="0"/>
              <a:t> </a:t>
            </a:r>
            <a:r>
              <a:rPr lang="en-US" altLang="en-US" dirty="0" err="1"/>
              <a:t>đau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? </a:t>
            </a:r>
            <a:r>
              <a:rPr lang="en-US" altLang="en-US" dirty="0" err="1"/>
              <a:t>Ngực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ấy</a:t>
            </a:r>
            <a:r>
              <a:rPr lang="en-US" altLang="en-US" dirty="0"/>
              <a:t> </a:t>
            </a:r>
            <a:r>
              <a:rPr lang="en-US" altLang="en-US" dirty="0" err="1"/>
              <a:t>chỗ</a:t>
            </a:r>
            <a:r>
              <a:rPr lang="en-US" altLang="en-US" dirty="0"/>
              <a:t> ta </a:t>
            </a:r>
            <a:r>
              <a:rPr lang="en-US" altLang="en-US" dirty="0" err="1"/>
              <a:t>nương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yên</a:t>
            </a:r>
            <a:r>
              <a:rPr lang="en-US" altLang="en-US" dirty="0"/>
              <a:t> </a:t>
            </a:r>
            <a:r>
              <a:rPr lang="en-US" altLang="en-US" dirty="0" err="1"/>
              <a:t>ninh</a:t>
            </a:r>
            <a:r>
              <a:rPr lang="en-US" altLang="en-US" dirty="0"/>
              <a:t> </a:t>
            </a:r>
            <a:r>
              <a:rPr lang="en-US" altLang="en-US" dirty="0" err="1"/>
              <a:t>thường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81D5862-A29F-4CAB-935E-9B67397C13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Yên</a:t>
            </a:r>
            <a:r>
              <a:rPr lang="en-US" altLang="en-US" dirty="0"/>
              <a:t> </a:t>
            </a:r>
            <a:r>
              <a:rPr lang="en-US" altLang="en-US" dirty="0" err="1"/>
              <a:t>chăng</a:t>
            </a:r>
            <a:r>
              <a:rPr lang="en-US" altLang="en-US" dirty="0"/>
              <a:t>, </a:t>
            </a:r>
            <a:r>
              <a:rPr lang="en-US" altLang="en-US" dirty="0" err="1"/>
              <a:t>êm</a:t>
            </a:r>
            <a:r>
              <a:rPr lang="en-US" altLang="en-US" dirty="0"/>
              <a:t> </a:t>
            </a:r>
            <a:r>
              <a:rPr lang="en-US" altLang="en-US" dirty="0" err="1"/>
              <a:t>chăng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cách</a:t>
            </a:r>
            <a:r>
              <a:rPr lang="en-US" altLang="en-US" dirty="0"/>
              <a:t> </a:t>
            </a:r>
            <a:r>
              <a:rPr lang="en-US" altLang="en-US" dirty="0" err="1"/>
              <a:t>khuất</a:t>
            </a:r>
            <a:r>
              <a:rPr lang="en-US" altLang="en-US" dirty="0"/>
              <a:t> </a:t>
            </a:r>
            <a:r>
              <a:rPr lang="en-US" altLang="en-US" dirty="0" err="1"/>
              <a:t>kẻ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? </a:t>
            </a:r>
            <a:r>
              <a:rPr lang="en-US" altLang="en-US" dirty="0" err="1"/>
              <a:t>Nhờ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giữ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đôi</a:t>
            </a:r>
            <a:r>
              <a:rPr lang="en-US" altLang="en-US" dirty="0"/>
              <a:t> </a:t>
            </a:r>
            <a:r>
              <a:rPr lang="en-US" altLang="en-US" dirty="0" err="1"/>
              <a:t>đường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yên</a:t>
            </a:r>
            <a:r>
              <a:rPr lang="en-US" altLang="en-US" dirty="0"/>
              <a:t> </a:t>
            </a:r>
            <a:r>
              <a:rPr lang="en-US" altLang="en-US" dirty="0" err="1"/>
              <a:t>lạ</a:t>
            </a:r>
            <a:r>
              <a:rPr lang="en-US" altLang="en-US" dirty="0"/>
              <a:t> </a:t>
            </a:r>
            <a:r>
              <a:rPr lang="en-US" altLang="en-US" dirty="0" err="1"/>
              <a:t>dường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303E712-AA90-4C43-B61C-34EB43DDD1F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5. </a:t>
            </a:r>
            <a:r>
              <a:rPr lang="en-US" altLang="en-US" dirty="0" err="1"/>
              <a:t>Yên</a:t>
            </a:r>
            <a:r>
              <a:rPr lang="en-US" altLang="en-US" dirty="0"/>
              <a:t> </a:t>
            </a:r>
            <a:r>
              <a:rPr lang="en-US" altLang="en-US" dirty="0" err="1"/>
              <a:t>chăng</a:t>
            </a:r>
            <a:r>
              <a:rPr lang="en-US" altLang="en-US" dirty="0"/>
              <a:t>, </a:t>
            </a:r>
            <a:r>
              <a:rPr lang="en-US" altLang="en-US" dirty="0" err="1"/>
              <a:t>êm</a:t>
            </a:r>
            <a:r>
              <a:rPr lang="en-US" altLang="en-US" dirty="0"/>
              <a:t> </a:t>
            </a:r>
            <a:r>
              <a:rPr lang="en-US" altLang="en-US" dirty="0" err="1"/>
              <a:t>chăng</a:t>
            </a:r>
            <a:r>
              <a:rPr lang="en-US" altLang="en-US" dirty="0"/>
              <a:t> u </a:t>
            </a:r>
            <a:r>
              <a:rPr lang="en-US" altLang="en-US" dirty="0" err="1"/>
              <a:t>ám</a:t>
            </a:r>
            <a:r>
              <a:rPr lang="en-US" altLang="en-US" dirty="0"/>
              <a:t> </a:t>
            </a:r>
            <a:r>
              <a:rPr lang="en-US" altLang="en-US" dirty="0" err="1"/>
              <a:t>bấy</a:t>
            </a:r>
            <a:r>
              <a:rPr lang="en-US" altLang="en-US" dirty="0"/>
              <a:t> </a:t>
            </a:r>
            <a:r>
              <a:rPr lang="en-US" altLang="en-US" dirty="0" err="1"/>
              <a:t>cảnh</a:t>
            </a:r>
            <a:r>
              <a:rPr lang="en-US" altLang="en-US" dirty="0"/>
              <a:t>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lai</a:t>
            </a:r>
            <a:r>
              <a:rPr lang="en-US" altLang="en-US" dirty="0"/>
              <a:t>?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biết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ngai</a:t>
            </a:r>
            <a:r>
              <a:rPr lang="en-US" altLang="en-US" dirty="0"/>
              <a:t>, </a:t>
            </a:r>
            <a:r>
              <a:rPr lang="en-US" altLang="en-US" dirty="0" err="1"/>
              <a:t>yên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hoài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D45666BA-30B2-4937-AA5A-F86140B9F3C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6. </a:t>
            </a:r>
            <a:r>
              <a:rPr lang="en-US" altLang="en-US" dirty="0" err="1"/>
              <a:t>Yên</a:t>
            </a:r>
            <a:r>
              <a:rPr lang="en-US" altLang="en-US" dirty="0"/>
              <a:t> </a:t>
            </a:r>
            <a:r>
              <a:rPr lang="en-US" altLang="en-US" dirty="0" err="1"/>
              <a:t>chăng</a:t>
            </a:r>
            <a:r>
              <a:rPr lang="en-US" altLang="en-US" dirty="0"/>
              <a:t>, </a:t>
            </a:r>
            <a:r>
              <a:rPr lang="en-US" altLang="en-US" dirty="0" err="1"/>
              <a:t>êm</a:t>
            </a:r>
            <a:r>
              <a:rPr lang="en-US" altLang="en-US" dirty="0"/>
              <a:t> </a:t>
            </a:r>
            <a:r>
              <a:rPr lang="en-US" altLang="en-US" dirty="0" err="1"/>
              <a:t>chăng</a:t>
            </a:r>
            <a:r>
              <a:rPr lang="en-US" altLang="en-US" dirty="0"/>
              <a:t> </a:t>
            </a:r>
            <a:r>
              <a:rPr lang="en-US" altLang="en-US" dirty="0" err="1"/>
              <a:t>sự</a:t>
            </a:r>
            <a:r>
              <a:rPr lang="en-US" altLang="en-US" dirty="0"/>
              <a:t> </a:t>
            </a:r>
            <a:r>
              <a:rPr lang="en-US" altLang="en-US" dirty="0" err="1"/>
              <a:t>chết</a:t>
            </a:r>
            <a:r>
              <a:rPr lang="en-US" altLang="en-US" dirty="0"/>
              <a:t> </a:t>
            </a:r>
            <a:r>
              <a:rPr lang="en-US" altLang="en-US" dirty="0" err="1"/>
              <a:t>phủ</a:t>
            </a:r>
            <a:r>
              <a:rPr lang="en-US" altLang="en-US" dirty="0"/>
              <a:t> </a:t>
            </a:r>
            <a:r>
              <a:rPr lang="en-US" altLang="en-US" dirty="0" err="1"/>
              <a:t>khắp</a:t>
            </a:r>
            <a:r>
              <a:rPr lang="en-US" altLang="en-US" dirty="0"/>
              <a:t> ta nay?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thắng</a:t>
            </a:r>
            <a:r>
              <a:rPr lang="en-US" altLang="en-US" dirty="0"/>
              <a:t>, </a:t>
            </a:r>
            <a:r>
              <a:rPr lang="en-US" altLang="en-US" dirty="0" err="1"/>
              <a:t>sức</a:t>
            </a:r>
            <a:r>
              <a:rPr lang="en-US" altLang="en-US" dirty="0"/>
              <a:t> </a:t>
            </a:r>
            <a:r>
              <a:rPr lang="en-US" altLang="en-US" dirty="0" err="1"/>
              <a:t>nó</a:t>
            </a:r>
            <a:r>
              <a:rPr lang="en-US" altLang="en-US" dirty="0"/>
              <a:t> tan </a:t>
            </a:r>
            <a:r>
              <a:rPr lang="en-US" altLang="en-US" dirty="0" err="1"/>
              <a:t>ngay</a:t>
            </a:r>
            <a:r>
              <a:rPr lang="en-US" altLang="en-US" dirty="0"/>
              <a:t>, </a:t>
            </a:r>
            <a:r>
              <a:rPr lang="en-US" altLang="en-US" dirty="0" err="1"/>
              <a:t>yên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rày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4E959F6-0952-4063-BB15-7BD141B628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7. </a:t>
            </a:r>
            <a:r>
              <a:rPr lang="en-US" altLang="en-US" dirty="0" err="1"/>
              <a:t>Yên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, </a:t>
            </a:r>
            <a:r>
              <a:rPr lang="en-US" altLang="en-US" dirty="0" err="1"/>
              <a:t>êm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tranh</a:t>
            </a:r>
            <a:r>
              <a:rPr lang="en-US" altLang="en-US" dirty="0"/>
              <a:t> </a:t>
            </a:r>
            <a:r>
              <a:rPr lang="en-US" altLang="en-US" dirty="0" err="1"/>
              <a:t>chiến</a:t>
            </a:r>
            <a:r>
              <a:rPr lang="en-US" altLang="en-US" dirty="0"/>
              <a:t> </a:t>
            </a:r>
            <a:r>
              <a:rPr lang="en-US" altLang="en-US" dirty="0" err="1"/>
              <a:t>sắp</a:t>
            </a:r>
            <a:r>
              <a:rPr lang="en-US" altLang="en-US" dirty="0"/>
              <a:t> </a:t>
            </a:r>
            <a:r>
              <a:rPr lang="en-US" altLang="en-US" dirty="0" err="1"/>
              <a:t>dứt</a:t>
            </a:r>
            <a:r>
              <a:rPr lang="en-US" altLang="en-US" dirty="0"/>
              <a:t> nay </a:t>
            </a:r>
            <a:r>
              <a:rPr lang="en-US" altLang="en-US" dirty="0" err="1"/>
              <a:t>mai</a:t>
            </a:r>
            <a:r>
              <a:rPr lang="en-US" altLang="en-US" dirty="0"/>
              <a:t>,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kêu</a:t>
            </a:r>
            <a:r>
              <a:rPr lang="en-US" altLang="en-US" dirty="0"/>
              <a:t> ta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lạc</a:t>
            </a:r>
            <a:r>
              <a:rPr lang="en-US" altLang="en-US" dirty="0"/>
              <a:t> </a:t>
            </a:r>
            <a:r>
              <a:rPr lang="en-US" altLang="en-US" dirty="0" err="1"/>
              <a:t>đài</a:t>
            </a:r>
            <a:r>
              <a:rPr lang="en-US" altLang="en-US" dirty="0"/>
              <a:t>, </a:t>
            </a:r>
            <a:r>
              <a:rPr lang="en-US" altLang="en-US" dirty="0" err="1"/>
              <a:t>yên</a:t>
            </a:r>
            <a:r>
              <a:rPr lang="en-US" altLang="en-US" dirty="0"/>
              <a:t> </a:t>
            </a:r>
            <a:r>
              <a:rPr lang="en-US" altLang="en-US" dirty="0" err="1"/>
              <a:t>ninh</a:t>
            </a:r>
            <a:r>
              <a:rPr lang="en-US" altLang="en-US" dirty="0"/>
              <a:t> </a:t>
            </a:r>
            <a:r>
              <a:rPr lang="en-US" altLang="en-US" dirty="0" err="1"/>
              <a:t>hoài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4585</TotalTime>
  <Words>163</Words>
  <Application>Microsoft Office PowerPoint</Application>
  <PresentationFormat>Widescreen</PresentationFormat>
  <Paragraphs>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Presentation1</vt:lpstr>
      <vt:lpstr>Thánh Ca 276 YÊN CHĂNG, ÊM CHĂNG? </vt:lpstr>
      <vt:lpstr>1. Yên chăng, êm chăng trong ác uế tối tăm nay? Lòng do huyết báu ứng đáp ngay, yên ninh hoài.</vt:lpstr>
      <vt:lpstr>2. Yên chăng, êm chăng trong lúc vất vả bâng khuâng? Làm theo ý Chúa, Đấng chí nhân,  yên bội phần!</vt:lpstr>
      <vt:lpstr>3. Yên chăng, êm chăng khi bão tố lúc đau thương? Ngực Jêsus  ấy chỗ ta nương,  yên ninh thường!</vt:lpstr>
      <vt:lpstr>4. Yên chăng, êm chăng khi cách khuất kẻ yêu thương? Nhờ Jêsus  giữ cho đôi đường,  yên lạ dường!</vt:lpstr>
      <vt:lpstr>5. Yên chăng, êm chăng u ám bấy cảnh tương lai? Lòng duy biết có Chúa trên ngai, yên vui hoài!</vt:lpstr>
      <vt:lpstr>6. Yên chăng, êm chăng sự chết phủ khắp ta nay? Jêsus thắng, sức nó tan ngay, yên vui rày!</vt:lpstr>
      <vt:lpstr>7. Yên thay, êm thay tranh chiến sắp dứt nay mai, Ngài kêu ta đến nơi lạc đài, yên ninh hoài!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294</cp:revision>
  <dcterms:created xsi:type="dcterms:W3CDTF">2010-05-25T06:43:56Z</dcterms:created>
  <dcterms:modified xsi:type="dcterms:W3CDTF">2018-11-03T03:57:18Z</dcterms:modified>
</cp:coreProperties>
</file>