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50" r:id="rId3"/>
    <p:sldId id="351" r:id="rId4"/>
    <p:sldId id="352" r:id="rId5"/>
    <p:sldId id="353" r:id="rId6"/>
    <p:sldId id="354" r:id="rId7"/>
    <p:sldId id="359" r:id="rId8"/>
    <p:sldId id="355" r:id="rId9"/>
    <p:sldId id="356" r:id="rId10"/>
    <p:sldId id="360" r:id="rId11"/>
    <p:sldId id="357" r:id="rId12"/>
    <p:sldId id="358" r:id="rId13"/>
    <p:sldId id="3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E6CDF8-FA3D-449F-BA3C-467DF6D34E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8F0F8-9BB4-41D9-AAEF-128F19527DD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15C54A4-A626-429D-94EF-8CCC0AFDDC62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3F642C-4B83-4F36-AB33-81668AFE4A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41A52A2-0D64-4C21-9DF6-0D0042442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2CC5D-6C22-4256-B8F1-BA983A8627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72F81-0C84-41A6-87B2-6636E05C2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7A40CF-5DD9-400D-BDF2-0F542EF43FD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DEA8356F-64E9-4D86-92DF-EED2AD3903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166CE508-C1D3-413A-8498-4C3E04A047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9B14C486-D01B-4182-8397-9B05A77534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8AD772E-C7BD-4ED6-9CD0-918DD636968D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8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1623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065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9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8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3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5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8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67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8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2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9DBB9F-4BA2-4A71-9033-B0D30CBB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277</a:t>
            </a:r>
            <a:br>
              <a:rPr lang="en-US" dirty="0"/>
            </a:br>
            <a:r>
              <a:rPr lang="en-US" dirty="0"/>
              <a:t>TÂM LINH TÔI, </a:t>
            </a:r>
            <a:br>
              <a:rPr lang="en-US" dirty="0"/>
            </a:br>
            <a:r>
              <a:rPr lang="en-US" dirty="0"/>
              <a:t>YÊN NINH THAY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A67D3F1-73E6-401C-96F1-EC319F0BF0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nay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 an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 an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A39D8F2-A7A4-486F-AADB-5F61F18A3F9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Tôi mong mau được nhìn điều lòng vẫn tin xưa rày, khi cuốn đám mây đen trên đời nay.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2EEE24C-1524-4C95-967B-F61B65CEF06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Kèn trổi tiếng trên không, Jêsus Christ tái lâm ngay. Linh hồn hát: “Yên ninh thay, bình an thay”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CF048C7-3302-48A7-8284-026E0A40952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nay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 an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 an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B5483FC-0946-4BB3-A8A8-5396BE4644B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Khi tôi được bình tịnh dường sông chảy theo đường đời, hoặc lắm thống bi như bao đào sôi.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E1D4DF9-5E58-48F9-9333-C47843088D6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Hoàn</a:t>
            </a:r>
            <a:r>
              <a:rPr lang="en-US" altLang="en-US" dirty="0"/>
              <a:t> </a:t>
            </a:r>
            <a:r>
              <a:rPr lang="en-US" altLang="en-US" dirty="0" err="1"/>
              <a:t>cảnh</a:t>
            </a:r>
            <a:r>
              <a:rPr lang="en-US" altLang="en-US" dirty="0"/>
              <a:t> </a:t>
            </a:r>
            <a:r>
              <a:rPr lang="en-US" altLang="en-US" dirty="0" err="1"/>
              <a:t>dẫu</a:t>
            </a:r>
            <a:r>
              <a:rPr lang="en-US" altLang="en-US" dirty="0"/>
              <a:t> ra </a:t>
            </a:r>
            <a:r>
              <a:rPr lang="en-US" altLang="en-US" dirty="0" err="1"/>
              <a:t>sao</a:t>
            </a:r>
            <a:r>
              <a:rPr lang="en-US" altLang="en-US" dirty="0"/>
              <a:t>, Christ </a:t>
            </a:r>
            <a:r>
              <a:rPr lang="en-US" altLang="en-US" dirty="0" err="1"/>
              <a:t>khuyên</a:t>
            </a:r>
            <a:r>
              <a:rPr lang="en-US" altLang="en-US" dirty="0"/>
              <a:t> </a:t>
            </a:r>
            <a:r>
              <a:rPr lang="en-US" altLang="en-US" dirty="0" err="1"/>
              <a:t>cứ</a:t>
            </a:r>
            <a:r>
              <a:rPr lang="en-US" altLang="en-US" dirty="0"/>
              <a:t> </a:t>
            </a:r>
            <a:r>
              <a:rPr lang="en-US" altLang="en-US" dirty="0" err="1"/>
              <a:t>nói</a:t>
            </a:r>
            <a:r>
              <a:rPr lang="en-US" altLang="en-US" dirty="0"/>
              <a:t> </a:t>
            </a:r>
            <a:r>
              <a:rPr lang="en-US" altLang="en-US" dirty="0" err="1"/>
              <a:t>sắt</a:t>
            </a:r>
            <a:r>
              <a:rPr lang="en-US" altLang="en-US" dirty="0"/>
              <a:t> </a:t>
            </a:r>
            <a:r>
              <a:rPr lang="en-US" altLang="en-US" dirty="0" err="1"/>
              <a:t>đinh</a:t>
            </a:r>
            <a:r>
              <a:rPr lang="en-US" altLang="en-US" dirty="0"/>
              <a:t>: “Linh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ôi</a:t>
            </a:r>
            <a:r>
              <a:rPr lang="en-US" altLang="en-US" dirty="0"/>
              <a:t>, ta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ninh</a:t>
            </a:r>
            <a:r>
              <a:rPr lang="en-US" altLang="en-US" dirty="0"/>
              <a:t>,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ninh</a:t>
            </a:r>
            <a:r>
              <a:rPr lang="en-US" altLang="en-US" dirty="0"/>
              <a:t>”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ED07541-5673-44D3-B1B8-186EE500D0B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nay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 an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 an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7F13D1F-7F85-4328-BC4A-EB95A44E8FD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Sa-tan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giày</a:t>
            </a:r>
            <a:r>
              <a:rPr lang="en-US" altLang="en-US" dirty="0"/>
              <a:t> </a:t>
            </a:r>
            <a:r>
              <a:rPr lang="en-US" altLang="en-US" dirty="0" err="1"/>
              <a:t>đạp</a:t>
            </a:r>
            <a:r>
              <a:rPr lang="en-US" altLang="en-US" dirty="0"/>
              <a:t>,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trải</a:t>
            </a:r>
            <a:r>
              <a:rPr lang="en-US" altLang="en-US" dirty="0"/>
              <a:t> </a:t>
            </a:r>
            <a:r>
              <a:rPr lang="en-US" altLang="en-US" dirty="0" err="1"/>
              <a:t>cơn</a:t>
            </a:r>
            <a:r>
              <a:rPr lang="en-US" altLang="en-US" dirty="0"/>
              <a:t>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rèn</a:t>
            </a:r>
            <a:r>
              <a:rPr lang="en-US" altLang="en-US" dirty="0"/>
              <a:t>.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vẫn</a:t>
            </a:r>
            <a:r>
              <a:rPr lang="en-US" altLang="en-US" dirty="0"/>
              <a:t> </a:t>
            </a:r>
            <a:r>
              <a:rPr lang="en-US" altLang="en-US" dirty="0" err="1"/>
              <a:t>vững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hề</a:t>
            </a:r>
            <a:r>
              <a:rPr lang="en-US" altLang="en-US" dirty="0"/>
              <a:t> </a:t>
            </a:r>
            <a:r>
              <a:rPr lang="en-US" altLang="en-US" dirty="0" err="1"/>
              <a:t>quên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2BFA83A-0E38-4353-9432-DAD171DB1D8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Rằng Christ biết tôi đây vô phương sách để thắng hơn, tuôn dòng huyết cứu rỗi bởi lòng khoan nhơn.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8CE6C8D-F141-403A-8999-51521BC862F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nay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 an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 an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A5EBF62-CD81-49C2-AD81-4EE87CD36C2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Vinh thay tư niệm nầy, thật tôi </a:t>
            </a:r>
            <a:br>
              <a:rPr lang="en-US" altLang="en-US"/>
            </a:br>
            <a:r>
              <a:rPr lang="en-US" altLang="en-US"/>
              <a:t>thỏa vui mực nào, </a:t>
            </a:r>
            <a:br>
              <a:rPr lang="en-US" altLang="en-US"/>
            </a:br>
            <a:r>
              <a:rPr lang="en-US" altLang="en-US"/>
              <a:t>Christ xóa hết không lưu một tội nao.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C4CE115-5C3D-4031-AE82-22FFC2B0627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Nhờ Chúa đóng đinh xưa, nay tôi thoát khỏi ách ma. Linh hồn hỡi, chúc tán Chúa chuộc mua ta.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4601</TotalTime>
  <Words>192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277 TÂM LINH TÔI,  YÊN NINH THAY</vt:lpstr>
      <vt:lpstr>1. Khi tôi được bình tịnh dường sông chảy theo đường đời, hoặc lắm thống bi như bao đào sôi. </vt:lpstr>
      <vt:lpstr>Hoàn cảnh dẫu ra sao, Christ khuyên cứ nói sắt đinh: “Linh hồn ôi, ta yên ninh, thật yên ninh”</vt:lpstr>
      <vt:lpstr>Tâm linh tôi,  yên ninh thay.  Lòng tôi nay  bình an thay,  bình an thay.</vt:lpstr>
      <vt:lpstr>2. Sa-tan luôn giày đạp, đời tôi trải cơn tập rèn. Tôi vẫn vững tâm luôn  không hề quên. </vt:lpstr>
      <vt:lpstr>Rằng Christ biết tôi đây vô phương sách để thắng hơn, tuôn dòng huyết cứu rỗi bởi lòng khoan nhơn. </vt:lpstr>
      <vt:lpstr>Tâm linh tôi,  yên ninh thay.  Lòng tôi nay  bình an thay,  bình an thay.</vt:lpstr>
      <vt:lpstr>3. Vinh thay tư niệm nầy, thật tôi  thỏa vui mực nào,  Christ xóa hết không lưu một tội nao. </vt:lpstr>
      <vt:lpstr>Nhờ Chúa đóng đinh xưa, nay tôi thoát khỏi ách ma. Linh hồn hỡi, chúc tán Chúa chuộc mua ta. </vt:lpstr>
      <vt:lpstr>Tâm linh tôi,  yên ninh thay.  Lòng tôi nay  bình an thay,  bình an thay.</vt:lpstr>
      <vt:lpstr>4. Tôi mong mau được nhìn điều lòng vẫn tin xưa rày, khi cuốn đám mây đen trên đời nay. </vt:lpstr>
      <vt:lpstr>Kèn trổi tiếng trên không, Jêsus Christ tái lâm ngay. Linh hồn hát: “Yên ninh thay, bình an thay”</vt:lpstr>
      <vt:lpstr>Tâm linh tôi,  yên ninh thay.  Lòng tôi nay  bình an thay,  bình an thay.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297</cp:revision>
  <dcterms:created xsi:type="dcterms:W3CDTF">2010-05-25T06:43:56Z</dcterms:created>
  <dcterms:modified xsi:type="dcterms:W3CDTF">2018-11-03T03:56:50Z</dcterms:modified>
</cp:coreProperties>
</file>