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60" r:id="rId9"/>
    <p:sldId id="361" r:id="rId10"/>
    <p:sldId id="356" r:id="rId11"/>
    <p:sldId id="357" r:id="rId12"/>
    <p:sldId id="358" r:id="rId13"/>
    <p:sldId id="35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642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2857ED5-230B-4647-BE76-4DAC164FB2A6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9815C35-3D3D-4696-88C3-456858A585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5840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EDE00A-D333-4A11-9E6D-649A01AE88C4}" type="slidenum">
              <a:rPr lang="ru-RU" altLang="en-US" smtClean="0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2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6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780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342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5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1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3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8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6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7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4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1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447C9F-2630-4016-B938-DE3E5D1D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278</a:t>
            </a:r>
            <a:br>
              <a:rPr lang="en-US" dirty="0"/>
            </a:br>
            <a:r>
              <a:rPr lang="en-US" dirty="0"/>
              <a:t>TAY CHÚA NẮM TÔI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Tuy mưa ma </a:t>
            </a:r>
            <a:br>
              <a:rPr lang="en-US" altLang="en-US"/>
            </a:br>
            <a:r>
              <a:rPr lang="en-US" altLang="en-US"/>
              <a:t>gió quỷ bốn bên gào vang, nhưng không xâm hãm nổi </a:t>
            </a:r>
            <a:br>
              <a:rPr lang="en-US" altLang="en-US"/>
            </a:br>
            <a:r>
              <a:rPr lang="en-US" altLang="en-US"/>
              <a:t>chỗ tôi bình an;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Bao cơn tai ương tôi chẳng tổn hại chi, thật bình yên dưới cánh Jêsus bất di.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Vui thay cho tôi được yên tịnh lạ lùng! Nương nơi Jêsus tôi thấy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ơn lành đầy lòng;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ủi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phủ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che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chặt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Êm thay, vui bấy chính chỗ tôi dựa yên, không đau thương nữa, chẳng bóng quân thù xen.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Ôi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tĩnh</a:t>
            </a:r>
            <a:r>
              <a:rPr lang="en-US" altLang="en-US" dirty="0"/>
              <a:t> </a:t>
            </a:r>
            <a:r>
              <a:rPr lang="en-US" altLang="en-US" dirty="0" err="1"/>
              <a:t>thỏa</a:t>
            </a:r>
            <a:r>
              <a:rPr lang="en-US" altLang="en-US" dirty="0"/>
              <a:t>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!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nắm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càng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chắc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Vui thay cho tôi được yên tịnh lạ lùng! Nương nơi Jêsus tôi thấy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ơn lành đầy lòng;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ủi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phủ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che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chặt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Tôi nghiêng bên Chúa má ướt đôi dòng châu, êm êm câu Chúa phán khiến nguôi phiền âu,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rờ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do </a:t>
            </a:r>
            <a:r>
              <a:rPr lang="en-US" altLang="en-US" dirty="0" err="1"/>
              <a:t>cánh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 </a:t>
            </a:r>
            <a:r>
              <a:rPr lang="en-US" altLang="en-US" dirty="0" err="1"/>
              <a:t>huyền</a:t>
            </a:r>
            <a:r>
              <a:rPr lang="en-US" altLang="en-US" dirty="0"/>
              <a:t> </a:t>
            </a:r>
            <a:r>
              <a:rPr lang="en-US" altLang="en-US" dirty="0" err="1"/>
              <a:t>bí</a:t>
            </a:r>
            <a:r>
              <a:rPr lang="en-US" altLang="en-US" dirty="0"/>
              <a:t>,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nắm</a:t>
            </a:r>
            <a:r>
              <a:rPr lang="en-US" altLang="en-US" dirty="0"/>
              <a:t> </a:t>
            </a:r>
            <a:r>
              <a:rPr lang="en-US" altLang="en-US" dirty="0" err="1"/>
              <a:t>giữ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từng</a:t>
            </a:r>
            <a:r>
              <a:rPr lang="en-US" altLang="en-US" dirty="0"/>
              <a:t> </a:t>
            </a:r>
            <a:r>
              <a:rPr lang="en-US" altLang="en-US" dirty="0" err="1"/>
              <a:t>bước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Vui thay cho tôi được yên tịnh lạ lùng! Nương nơi Jêsus tôi thấy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ơn lành đầy lòng;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ủi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phủ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che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chặt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lắm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4575</TotalTime>
  <Words>195</Words>
  <Application>Microsoft Office PowerPoint</Application>
  <PresentationFormat>On-screen Show (16:9)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278 TAY CHÚA NẮM TÔI </vt:lpstr>
      <vt:lpstr>1. Êm thay, vui bấy chính chỗ tôi dựa yên, không đau thương nữa, chẳng bóng quân thù xen. </vt:lpstr>
      <vt:lpstr>Ôi Jêsus, tôi yên tĩnh thỏa nguyện bấy! Thật nhờ tay Chúa nắm tôi càng  chắc đây.</vt:lpstr>
      <vt:lpstr>Vui thay cho tôi được yên tịnh lạ lùng! Nương nơi Jêsus tôi thấy  ơn lành đầy lòng; </vt:lpstr>
      <vt:lpstr>Nầy, hằng ngày Ngài an ủi, phủ che hồn tôi,  thật là tay Chúa nắm tôi chặt lắm ôi.</vt:lpstr>
      <vt:lpstr>2. Tôi nghiêng bên Chúa má ướt đôi dòng châu, êm êm câu Chúa phán khiến nguôi phiền âu, </vt:lpstr>
      <vt:lpstr>Ngài rờ lòng nầy do cánh tay huyền bí, hiện thời còn nắm giữ tôi từng bước đi.</vt:lpstr>
      <vt:lpstr>Vui thay cho tôi được yên tịnh lạ lùng! Nương nơi Jêsus tôi thấy  ơn lành đầy lòng; </vt:lpstr>
      <vt:lpstr>Nầy, hằng ngày Ngài an ủi, phủ che hồn tôi,  thật là tay Chúa nắm tôi chặt lắm ôi.</vt:lpstr>
      <vt:lpstr>3. Tuy mưa ma  gió quỷ bốn bên gào vang, nhưng không xâm hãm nổi  chỗ tôi bình an; </vt:lpstr>
      <vt:lpstr>Bao cơn tai ương tôi chẳng tổn hại chi, thật bình yên dưới cánh Jêsus bất di.</vt:lpstr>
      <vt:lpstr>Vui thay cho tôi được yên tịnh lạ lùng! Nương nơi Jêsus tôi thấy  ơn lành đầy lòng; </vt:lpstr>
      <vt:lpstr>Nầy, hằng ngày Ngài an ủi, phủ che hồn tôi,  thật là tay Chúa nắm tôi chặt lắm ôi.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297</cp:revision>
  <dcterms:created xsi:type="dcterms:W3CDTF">2010-05-25T06:43:56Z</dcterms:created>
  <dcterms:modified xsi:type="dcterms:W3CDTF">2018-11-03T03:56:26Z</dcterms:modified>
</cp:coreProperties>
</file>