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61" r:id="rId11"/>
    <p:sldId id="362" r:id="rId12"/>
    <p:sldId id="358" r:id="rId13"/>
    <p:sldId id="359" r:id="rId14"/>
    <p:sldId id="360" r:id="rId15"/>
    <p:sldId id="363" r:id="rId16"/>
    <p:sldId id="3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7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56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ableStyles" Target="tableStyle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28643-A887-4B81-984D-0EFAA5E548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B827C-CD81-4F41-A2BE-9DAC7FAB690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457A65D-F050-4B67-9F90-79ABA438F7C9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3EF125D-65BB-4779-93E8-3A8E67FA70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0762235-5916-4AE6-A6B2-2F5D06DE7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76FF1-20B0-485E-A441-79CF684164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552AD-5435-41CB-A884-B598A78949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70ADDA-1047-4F18-8B39-FFF4725A54BF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7444FBA6-7356-46B7-83A0-55549FF98D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7126A3C3-DB58-4BCC-9462-1BA4289F1C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424F2CA8-66A0-4D57-A648-2533EAEDFB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4AB870-8865-4162-91DB-1E4F2AE94E29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63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6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516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963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6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9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0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5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4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2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0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9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AAE387-23B5-4FA0-8501-32445D4B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279</a:t>
            </a:r>
            <a:br>
              <a:rPr lang="vi-VN" dirty="0"/>
            </a:br>
            <a:r>
              <a:rPr lang="vi-VN" dirty="0"/>
              <a:t>LÒNG TÔI </a:t>
            </a:r>
            <a:br>
              <a:rPr lang="en-US" dirty="0"/>
            </a:br>
            <a:r>
              <a:rPr lang="vi-VN" dirty="0"/>
              <a:t>ĐƯỢC</a:t>
            </a:r>
            <a:r>
              <a:rPr lang="en-US" dirty="0"/>
              <a:t> </a:t>
            </a:r>
            <a:r>
              <a:rPr lang="vi-VN" dirty="0"/>
              <a:t>AN NINH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3037134-F58E-4A52-AA4D-27C3CD62A38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Jêsus ôi, lòng tôi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nay an ninh,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Ngài hằng lo liệu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cho phu phỉ.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1852D221-47C6-42CC-960C-8E927A5711A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nhận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thành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vô</a:t>
            </a:r>
            <a:r>
              <a:rPr lang="en-US" altLang="en-US" dirty="0">
                <a:solidFill>
                  <a:srgbClr val="FFFF00"/>
                </a:solidFill>
              </a:rPr>
              <a:t> song </a:t>
            </a:r>
            <a:r>
              <a:rPr lang="en-US" altLang="en-US" dirty="0" err="1">
                <a:solidFill>
                  <a:srgbClr val="FFFF00"/>
                </a:solidFill>
              </a:rPr>
              <a:t>từ</a:t>
            </a:r>
            <a:r>
              <a:rPr lang="en-US" altLang="en-US" dirty="0">
                <a:solidFill>
                  <a:srgbClr val="FFFF00"/>
                </a:solidFill>
              </a:rPr>
              <a:t> bi.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5258535-9F6A-4E27-A7BB-98D203A7614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Nguyền</a:t>
            </a:r>
            <a:r>
              <a:rPr lang="en-US" altLang="en-US" dirty="0"/>
              <a:t> </a:t>
            </a:r>
            <a:r>
              <a:rPr lang="en-US" altLang="en-US" dirty="0" err="1"/>
              <a:t>mặt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nhìn</a:t>
            </a:r>
            <a:r>
              <a:rPr lang="en-US" altLang="en-US" dirty="0"/>
              <a:t> </a:t>
            </a:r>
            <a:r>
              <a:rPr lang="en-US" altLang="en-US" dirty="0" err="1"/>
              <a:t>xem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nay, </a:t>
            </a:r>
            <a:br>
              <a:rPr lang="en-US" altLang="en-US" dirty="0"/>
            </a:b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chờ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xem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nhan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43FC2755-3A88-46D5-8819-EB4D1F87821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Nương cạnh Chúa, Đấng đương vui tươi cười, vầng mây đen liền tan. Ôi, vinh diệu thay Chúa Cha </a:t>
            </a:r>
            <a:br>
              <a:rPr lang="en-US" altLang="en-US"/>
            </a:br>
            <a:r>
              <a:rPr lang="en-US" altLang="en-US"/>
              <a:t>trên trời, </a:t>
            </a:r>
            <a:endParaRPr lang="ru-R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221E355-2698-4662-808C-D0D027AD01A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Dung nhan Ngài chói lói rạng ngời. Trọn đời trông an ninh ở Chúa thôi, nguồn ơn không hề vơi.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6B297AF9-3FE7-40AE-841C-9DE2240317C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Jêsus ôi, lòng tôi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nay an ninh,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Ngài hằng lo liệu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cho phu phỉ.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2BFA41EE-78EC-4E01-B49B-F9217E84B6E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nhận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thành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vô</a:t>
            </a:r>
            <a:r>
              <a:rPr lang="en-US" altLang="en-US" dirty="0">
                <a:solidFill>
                  <a:srgbClr val="FFFF00"/>
                </a:solidFill>
              </a:rPr>
              <a:t> song </a:t>
            </a:r>
            <a:r>
              <a:rPr lang="en-US" altLang="en-US" dirty="0" err="1">
                <a:solidFill>
                  <a:srgbClr val="FFFF00"/>
                </a:solidFill>
              </a:rPr>
              <a:t>từ</a:t>
            </a:r>
            <a:r>
              <a:rPr lang="en-US" altLang="en-US" dirty="0">
                <a:solidFill>
                  <a:srgbClr val="FFFF00"/>
                </a:solidFill>
              </a:rPr>
              <a:t> bi.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C2E373B-1C1E-4918-A290-E3194792302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ôi</a:t>
            </a:r>
            <a:r>
              <a:rPr lang="en-US" altLang="en-US" dirty="0"/>
              <a:t>,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nay </a:t>
            </a:r>
            <a:r>
              <a:rPr lang="en-US" altLang="en-US" dirty="0" err="1"/>
              <a:t>được</a:t>
            </a:r>
            <a:r>
              <a:rPr lang="en-US" altLang="en-US" dirty="0"/>
              <a:t> an </a:t>
            </a:r>
            <a:r>
              <a:rPr lang="en-US" altLang="en-US" dirty="0" err="1"/>
              <a:t>ninh</a:t>
            </a:r>
            <a:r>
              <a:rPr lang="en-US" altLang="en-US" dirty="0"/>
              <a:t>,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hằng</a:t>
            </a:r>
            <a:r>
              <a:rPr lang="en-US" altLang="en-US" dirty="0"/>
              <a:t> lo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phu</a:t>
            </a:r>
            <a:r>
              <a:rPr lang="en-US" altLang="en-US" dirty="0"/>
              <a:t> </a:t>
            </a:r>
            <a:r>
              <a:rPr lang="en-US" altLang="en-US" dirty="0" err="1"/>
              <a:t>phỉ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D261541-4002-445C-842B-741481F7DC9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Tôi nhận thấy Chúa yêu tôi lâu dài, Ngài vô song từ bi. Jêsus gọi tôi ngắm dung nhan Ngài,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836E94F3-7A38-48ED-B847-6A799653C0C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Dung </a:t>
            </a:r>
            <a:r>
              <a:rPr lang="en-US" altLang="en-US" dirty="0" err="1"/>
              <a:t>nhan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chiếu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huy</a:t>
            </a:r>
            <a:r>
              <a:rPr lang="en-US" altLang="en-US" dirty="0"/>
              <a:t> </a:t>
            </a:r>
            <a:r>
              <a:rPr lang="en-US" altLang="en-US" dirty="0" err="1"/>
              <a:t>hoàng</a:t>
            </a:r>
            <a:r>
              <a:rPr lang="en-US" altLang="en-US" dirty="0"/>
              <a:t>; </a:t>
            </a:r>
            <a:r>
              <a:rPr lang="en-US" altLang="en-US" dirty="0" err="1"/>
              <a:t>nhờ</a:t>
            </a:r>
            <a:r>
              <a:rPr lang="en-US" altLang="en-US" dirty="0"/>
              <a:t> </a:t>
            </a:r>
            <a:r>
              <a:rPr lang="en-US" altLang="en-US" dirty="0" err="1"/>
              <a:t>quyền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đổi</a:t>
            </a:r>
            <a:r>
              <a:rPr lang="en-US" altLang="en-US" dirty="0"/>
              <a:t> </a:t>
            </a:r>
            <a:r>
              <a:rPr lang="en-US" altLang="en-US" dirty="0" err="1"/>
              <a:t>mới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, </a:t>
            </a:r>
            <a:r>
              <a:rPr lang="en-US" altLang="en-US" dirty="0" err="1"/>
              <a:t>hộ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bình</a:t>
            </a:r>
            <a:r>
              <a:rPr lang="en-US" altLang="en-US" dirty="0"/>
              <a:t> an.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6E8A62E-2AD9-464E-A860-3A5414456CB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Jêsus ôi, lòng tôi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nay an ninh,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Ngài hằng lo liệu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cho phu phỉ.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B328204-ECFE-4779-9489-00F08FCEEAC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nhận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thành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vô</a:t>
            </a:r>
            <a:r>
              <a:rPr lang="en-US" altLang="en-US" dirty="0">
                <a:solidFill>
                  <a:srgbClr val="FFFF00"/>
                </a:solidFill>
              </a:rPr>
              <a:t> song </a:t>
            </a:r>
            <a:r>
              <a:rPr lang="en-US" altLang="en-US" dirty="0" err="1">
                <a:solidFill>
                  <a:srgbClr val="FFFF00"/>
                </a:solidFill>
              </a:rPr>
              <a:t>từ</a:t>
            </a:r>
            <a:r>
              <a:rPr lang="en-US" altLang="en-US" dirty="0">
                <a:solidFill>
                  <a:srgbClr val="FFFF00"/>
                </a:solidFill>
              </a:rPr>
              <a:t> bi.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64CDD27-4E1E-4110-B90E-28F86ECA214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Lòng nầy duy cậy trông Jêsus thôi, hằng nhìn xem Ngài thật chăm chú; 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EE91C229-C640-4063-BFA2-263C74705A6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Tâm tình của Chúa tôi không sai dời, lòng hân hoan nghìn thu. Trong tay Ngài yên nghỉ </a:t>
            </a:r>
            <a:br>
              <a:rPr lang="en-US" altLang="en-US"/>
            </a:br>
            <a:r>
              <a:rPr lang="en-US" altLang="en-US"/>
              <a:t>vui tươi hoài,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52FCF8C-F2BB-43B2-8273-BC2043FD702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Bao </a:t>
            </a:r>
            <a:r>
              <a:rPr lang="en-US" altLang="en-US" dirty="0" err="1"/>
              <a:t>nhu</a:t>
            </a:r>
            <a:r>
              <a:rPr lang="en-US" altLang="en-US" dirty="0"/>
              <a:t> </a:t>
            </a:r>
            <a:r>
              <a:rPr lang="en-US" altLang="en-US" dirty="0" err="1"/>
              <a:t>cầu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ban </a:t>
            </a:r>
            <a:r>
              <a:rPr lang="en-US" altLang="en-US" dirty="0" err="1"/>
              <a:t>dồi</a:t>
            </a:r>
            <a:r>
              <a:rPr lang="en-US" altLang="en-US" dirty="0"/>
              <a:t> </a:t>
            </a:r>
            <a:r>
              <a:rPr lang="en-US" altLang="en-US" dirty="0" err="1"/>
              <a:t>dào</a:t>
            </a:r>
            <a:r>
              <a:rPr lang="en-US" altLang="en-US" dirty="0"/>
              <a:t>. </a:t>
            </a:r>
            <a:r>
              <a:rPr lang="en-US" altLang="en-US" dirty="0" err="1"/>
              <a:t>Trọn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an </a:t>
            </a:r>
            <a:r>
              <a:rPr lang="en-US" altLang="en-US" dirty="0" err="1"/>
              <a:t>hưởng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lớn</a:t>
            </a:r>
            <a:r>
              <a:rPr lang="en-US" altLang="en-US" dirty="0"/>
              <a:t> lao,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khoan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br>
              <a:rPr lang="en-US" altLang="en-US" dirty="0"/>
            </a:br>
            <a:r>
              <a:rPr lang="en-US" altLang="en-US" dirty="0" err="1"/>
              <a:t>dường</a:t>
            </a:r>
            <a:r>
              <a:rPr lang="en-US" altLang="en-US" dirty="0"/>
              <a:t> bao.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4578</TotalTime>
  <Words>245</Words>
  <Application>Microsoft Office PowerPoint</Application>
  <PresentationFormat>Widescreen</PresentationFormat>
  <Paragraphs>17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Presentation1</vt:lpstr>
      <vt:lpstr>Thánh Ca 279 LÒNG TÔI  ĐƯỢC AN NINH</vt:lpstr>
      <vt:lpstr>1. Jêsus ôi, lòng tôi nay được an ninh, Ngài hằng lo liệu cho phu phỉ. </vt:lpstr>
      <vt:lpstr>Tôi nhận thấy Chúa yêu tôi lâu dài, Ngài vô song từ bi. Jêsus gọi tôi ngắm dung nhan Ngài, </vt:lpstr>
      <vt:lpstr>Dung nhan Ngài chiếu tôi huy hoàng; nhờ quyền năng của Chúa đổi mới tôi, hộ tôi luôn bình an.</vt:lpstr>
      <vt:lpstr>Jêsus ôi, lòng tôi  nay an ninh,  Ngài hằng lo liệu  cho phu phỉ. </vt:lpstr>
      <vt:lpstr>Tôi nhận thấy Chúa yêu tôi chân thành, Ngài vô song từ bi.</vt:lpstr>
      <vt:lpstr>2. Lòng nầy duy cậy trông Jêsus thôi, hằng nhìn xem Ngài thật chăm chú; </vt:lpstr>
      <vt:lpstr>Tâm tình của Chúa tôi không sai dời, lòng hân hoan nghìn thu. Trong tay Ngài yên nghỉ  vui tươi hoài, </vt:lpstr>
      <vt:lpstr>Bao nhu cầu Chúa ban dồi dào. Trọn đời tôi an hưởng phước lớn lao, Ngài khoan nhân dường bao.</vt:lpstr>
      <vt:lpstr>Jêsus ôi, lòng tôi  nay an ninh,  Ngài hằng lo liệu  cho phu phỉ. </vt:lpstr>
      <vt:lpstr>Tôi nhận thấy Chúa yêu tôi chân thành, Ngài vô song từ bi.</vt:lpstr>
      <vt:lpstr>3. Nguyền mặt Ngài hằng nhìn xem tôi nay,  ngày ngày tôi chờ  xem Thiên nhan; </vt:lpstr>
      <vt:lpstr>Nương cạnh Chúa, Đấng đương vui tươi cười, vầng mây đen liền tan. Ôi, vinh diệu thay Chúa Cha  trên trời, </vt:lpstr>
      <vt:lpstr>Dung nhan Ngài chói lói rạng ngời. Trọn đời trông an ninh ở Chúa thôi, nguồn ơn không hề vơi.</vt:lpstr>
      <vt:lpstr>Jêsus ôi, lòng tôi  nay an ninh,  Ngài hằng lo liệu  cho phu phỉ. </vt:lpstr>
      <vt:lpstr>Tôi nhận thấy Chúa yêu tôi chân thành, Ngài vô song từ bi.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297</cp:revision>
  <dcterms:created xsi:type="dcterms:W3CDTF">2010-05-25T06:43:56Z</dcterms:created>
  <dcterms:modified xsi:type="dcterms:W3CDTF">2018-11-03T03:56:01Z</dcterms:modified>
</cp:coreProperties>
</file>