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361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8C8228-92D5-416F-A997-621BE984F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09B15-D23B-41DA-A169-0B4A29CB16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88A994-D3F6-48A0-8EDA-0F6354BC914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E15CA-28F8-4581-A8F3-E915BF3C4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F3B77B-0266-4FF2-AAD1-93F13099A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15FD-B0C2-443C-B343-B7E6F5A69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D9D5-E250-49F0-A675-3BAB4C433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D9AEC2-3A7A-40C2-AEBD-EF180D27F3E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F2FFA27-5DE4-4363-BC4D-FBA75CDE8D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43CA3D8-69F6-4FEB-8A8C-7305116DE4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3BE58E8-9793-456E-B662-B8C6657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6E5244-A7D6-49AE-AD77-CBE13C0739C8}" type="slidenum">
              <a:rPr lang="ru-RU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3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58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8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1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4" r:id="rId12"/>
    <p:sldLayoutId id="214748365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16322-06FA-4AB6-B741-FA129978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280</a:t>
            </a:r>
            <a:br>
              <a:rPr lang="en-US" dirty="0"/>
            </a:br>
            <a:r>
              <a:rPr lang="en-US" dirty="0"/>
              <a:t>JÊSUS NGUỒN VUI VẺ CHO </a:t>
            </a:r>
            <a:r>
              <a:rPr lang="en-US"/>
              <a:t>MỌI LÒNG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5F84DB2-72AF-4EAF-B9F3-28FDBB88EC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Jêsus, nguyền luôn ở bên tôi rày, đời tôi bình an luôn, sáng tươi hoài.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B17032-2F45-4D9A-8ADD-57BC1383AB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Đuổi tan đêm dài tối tăm tội đầy, thần quang hằng soi sáng khắp nhơn loài.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B30AFA1-A41B-48B3-B6D0-3180881574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nguồn vui vẻ cho mọi lòng, Vầng ô hằng soi sáng, Suối muôn đời.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A26785-82F5-461B-B02C-039BB6371C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mòng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C55775-7228-45FB-B3F3-1650A20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dời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chuộc</a:t>
            </a:r>
            <a:r>
              <a:rPr lang="en-US" altLang="en-US" dirty="0"/>
              <a:t> ai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năn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09B9F6A-9154-49D1-87EC-121FA6B215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 </a:t>
            </a:r>
            <a:r>
              <a:rPr lang="en-US" altLang="en-US" dirty="0" err="1"/>
              <a:t>hiền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ai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vời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ai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271F16-02F2-4038-A87C-B0B62195C8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bánh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nếm</a:t>
            </a:r>
            <a:r>
              <a:rPr lang="en-US" altLang="en-US" dirty="0"/>
              <a:t>,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9C9715D-4470-4782-A7F5-0D8E8B4DC4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Uống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suối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4963999-C962-4723-AC17-AE33BF14B2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Dầu tôi hồn ngơ ngẩn, thân đọa đày, sầu tư cùng lao khổ, quyết trông Ngài.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FB3217A-87C1-4779-96CD-83FB88E82B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mỉm</a:t>
            </a:r>
            <a:r>
              <a:rPr lang="en-US" altLang="en-US" dirty="0"/>
              <a:t> </a:t>
            </a:r>
            <a:r>
              <a:rPr lang="en-US" altLang="en-US" dirty="0" err="1"/>
              <a:t>cười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tin </a:t>
            </a:r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4623</TotalTime>
  <Words>162</Words>
  <Application>Microsoft Office PowerPoint</Application>
  <PresentationFormat>On-screen Show (16:9)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280 JÊSUS NGUỒN VUI VẺ CHO MỌI LÒNG</vt:lpstr>
      <vt:lpstr>1. Jêsus nguồn vui vẻ cho mọi lòng, Vầng ô hằng soi sáng, Suối muôn đời. </vt:lpstr>
      <vt:lpstr>Phước thế gian từ nay tôi không mòng,  lòng đây cầu Jêsus xuống phước trời.</vt:lpstr>
      <vt:lpstr>2. Nghìn thu nguồn chân lý không thay dời, chuộc ai thật ăn năn khẩn kêu Ngài. </vt:lpstr>
      <vt:lpstr>Chúa rất nhơn hiền đối ai cầu vời, còn ai gặp được Chúa phước lâu dài.</vt:lpstr>
      <vt:lpstr>3. Jêsus, Ngài thật bánh muôn muôn đời, lòng tôi từng vui nếm, ước ăn hoài. </vt:lpstr>
      <vt:lpstr>Uống nước nơi Ngài, suối thiêng từ trời, lòng tôi từ nay luôn thỏa trong Ngài.</vt:lpstr>
      <vt:lpstr>4. Dầu tôi hồn ngơ ngẩn, thân đọa đày, sầu tư cùng lao khổ, quyết trông Ngài. </vt:lpstr>
      <vt:lpstr>Thỏa thay khi nhìn Chúa mỉm cười rày, lòng tin cầm tay Chúa phước hạnh hoài.</vt:lpstr>
      <vt:lpstr>5. Jêsus, nguyền luôn ở bên tôi rày, đời tôi bình an luôn, sáng tươi hoài. </vt:lpstr>
      <vt:lpstr>Đuổi tan đêm dài tối tăm tội đầy, thần quang hằng soi sáng khắp nhơn loài.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302</cp:revision>
  <dcterms:created xsi:type="dcterms:W3CDTF">2010-05-25T06:43:56Z</dcterms:created>
  <dcterms:modified xsi:type="dcterms:W3CDTF">2018-11-03T04:02:27Z</dcterms:modified>
</cp:coreProperties>
</file>