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97DFAC-6332-4C5C-9587-A9F8333D9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28BEC-CAE5-4485-9017-7AA037298B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164373-79D1-485D-A2B8-9168199D2C2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D5D3924-B90E-432D-A301-8AFA2D4F9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E8F795-F405-4AEA-9740-37747695E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48831-4F5F-482C-AE0D-DB12BAFCB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CB50-58BD-49C4-8921-9FD5A3259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D5A38A-C47D-44FB-A841-FBF9708C615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8ED7013B-9CEB-45D1-9222-EBD572946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5C22061-8C3F-4DC1-BDA9-8087841EF7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EB9EDB8-B382-4354-8FD4-CA9557D7F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FF3176-E867-4F6F-9A12-7C7957FA017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33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44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2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3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1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5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0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570973-2A95-4F44-B6C4-13969445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281</a:t>
            </a:r>
            <a:br>
              <a:rPr lang="en-US" dirty="0"/>
            </a:br>
            <a:r>
              <a:rPr lang="en-US" dirty="0"/>
              <a:t>CHRIST RÕ TÂM TRẠNG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787C5AE-C026-4C9A-83AB-8D8A51CBC6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5. Hồi tuyệt vọng, khi băn khoăn, Christ rõ trăm đường, dắt ta bằng tay linh năng, nhắc đến </a:t>
            </a:r>
            <a:br>
              <a:rPr lang="en-US" altLang="en-US"/>
            </a:br>
            <a:r>
              <a:rPr lang="vi-VN" altLang="en-US"/>
              <a:t>tình thương;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48DB7B6-20EB-414B-8802-F2E644E3BF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Mọi điều hồ nghi tiêu </a:t>
            </a:r>
            <a:r>
              <a:rPr lang="en-US" altLang="en-US"/>
              <a:t>tan.</a:t>
            </a:r>
            <a:r>
              <a:rPr lang="vi-VN" altLang="en-US"/>
              <a:t> Vui sống, vững tin, trung thành, đi với Chúa vui mừng thay, nhắm ngay mục đích tiến hành.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C307B00-8D2F-4BD5-B36A-B4D9B9D95CB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Hồi cùng cực, cơn phong ba, Christ rõ tâm trạng, phán êm dịu bên tai ta: “Ngươi khá bình an,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63AF108-7CF1-4616-A0D7-DC794AE130C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Đừng phàn nàn hay lo âu”; đem hết khúc nôi cho Ngài, Christ chắc cứu không chậm đâu, giúp ta được thỏa mãn hoài.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B227B19-4AEE-4587-8288-CED508435A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Hồi cùng đường, khi phân tâm, Christ biết tinh tường, thánh ngôn Ngài là phương châm, ta bước bình khương.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26AA757-3248-4C09-9CEF-39530D8577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Tùy thì giờ ban thêm ơn, đưa dắt lối ta không lầm, do Đức Thánh Linh dìu chơn, chẳng lo hoàn cảnh thăng trầm.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7F0AB28-8E10-49AD-801B-4EB481A58E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Gặp hồi người nghịch vu oan, Christ rất ân cần, chớ nên lập mưu báo oán, giao Chúa biện phân;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35D256B-169A-4C45-8038-CFAD8A81574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Ngài là trạng sư minh oan, không phải ý Cha không sợ, ai có th</a:t>
            </a:r>
            <a:r>
              <a:rPr lang="en-US" altLang="en-US" dirty="0"/>
              <a:t>ế</a:t>
            </a:r>
            <a:r>
              <a:rPr lang="vi-VN" altLang="en-US" dirty="0"/>
              <a:t> gây họa đoan, Christ bảo hộ </a:t>
            </a:r>
            <a:br>
              <a:rPr lang="en-US" altLang="en-US" dirty="0"/>
            </a:br>
            <a:r>
              <a:rPr lang="vi-VN" altLang="en-US" dirty="0"/>
              <a:t>mỗi một giờ.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C3AED63-8D77-49C7-92F0-6937E486DB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Hồi mình lầm lạc chơi vơi, Christ biết ngay rồi; Chúa nghiêm nghị khuyên: “Con ơi, sao dám phạm tội?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CF07047-4599-4E33-885A-031C0AF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Đừng liều mình, ăn năn ngay, e nhớp thánh y công bình, nên tỉnh thức xưng t</a:t>
            </a:r>
            <a:r>
              <a:rPr lang="en-US" altLang="en-US" dirty="0"/>
              <a:t>ộ</a:t>
            </a:r>
            <a:r>
              <a:rPr lang="vi-VN" altLang="en-US" dirty="0"/>
              <a:t>i nay, có ta </a:t>
            </a:r>
            <a:br>
              <a:rPr lang="en-US" altLang="en-US" dirty="0"/>
            </a:br>
            <a:r>
              <a:rPr lang="vi-VN" altLang="en-US" dirty="0"/>
              <a:t>biện thế minh tình”.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4612</TotalTime>
  <Words>274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281 CHRIST RÕ TÂM TRẠNG</vt:lpstr>
      <vt:lpstr>1. Hồi cùng cực, cơn phong ba, Christ rõ tâm trạng, phán êm dịu bên tai ta: “Ngươi khá bình an, </vt:lpstr>
      <vt:lpstr>Đừng phàn nàn hay lo âu”; đem hết khúc nôi cho Ngài, Christ chắc cứu không chậm đâu, giúp ta được thỏa mãn hoài.</vt:lpstr>
      <vt:lpstr>2. Hồi cùng đường, khi phân tâm, Christ biết tinh tường, thánh ngôn Ngài là phương châm, ta bước bình khương. </vt:lpstr>
      <vt:lpstr>Tùy thì giờ ban thêm ơn, đưa dắt lối ta không lầm, do Đức Thánh Linh dìu chơn, chẳng lo hoàn cảnh thăng trầm.</vt:lpstr>
      <vt:lpstr>3. Gặp hồi người nghịch vu oan, Christ rất ân cần, chớ nên lập mưu báo oán, giao Chúa biện phân; </vt:lpstr>
      <vt:lpstr>Ngài là trạng sư minh oan, không phải ý Cha không sợ, ai có thế gây họa đoan, Christ bảo hộ  mỗi một giờ.</vt:lpstr>
      <vt:lpstr>4. Hồi mình lầm lạc chơi vơi, Christ biết ngay rồi; Chúa nghiêm nghị khuyên: “Con ơi, sao dám phạm tội? </vt:lpstr>
      <vt:lpstr>Đừng liều mình, ăn năn ngay, e nhớp thánh y công bình, nên tỉnh thức xưng tội nay, có ta  biện thế minh tình”.</vt:lpstr>
      <vt:lpstr>5. Hồi tuyệt vọng, khi băn khoăn, Christ rõ trăm đường, dắt ta bằng tay linh năng, nhắc đến  tình thương; </vt:lpstr>
      <vt:lpstr>Mọi điều hồ nghi tiêu tan. Vui sống, vững tin, trung thành, đi với Chúa vui mừng thay, nhắm ngay mục đích tiến hành.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299</cp:revision>
  <dcterms:created xsi:type="dcterms:W3CDTF">2010-05-25T06:43:56Z</dcterms:created>
  <dcterms:modified xsi:type="dcterms:W3CDTF">2018-11-03T04:10:36Z</dcterms:modified>
</cp:coreProperties>
</file>