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5" r:id="rId11"/>
    <p:sldId id="266" r:id="rId12"/>
    <p:sldId id="276" r:id="rId13"/>
    <p:sldId id="277" r:id="rId14"/>
    <p:sldId id="270" r:id="rId15"/>
    <p:sldId id="271" r:id="rId16"/>
    <p:sldId id="278" r:id="rId17"/>
    <p:sldId id="27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14220-331E-4180-9C37-7D062FCA0E6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06412-2567-41CC-B789-3DFC5239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31442-5A49-4DF7-8610-846878C69BCB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16157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5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0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15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764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9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4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8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BD007-FD45-457E-9B14-760EEC81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282</a:t>
            </a:r>
            <a:br>
              <a:rPr lang="vi-VN" dirty="0"/>
            </a:br>
            <a:r>
              <a:rPr lang="vi-VN" dirty="0"/>
              <a:t>NƠI ẨN NÚP LÚC PHONG BA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3. Cuồng phong vây tôi hăm he công phá, nơi tôi nương thân trong lúc phong ba.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Nguyền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Đá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núp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mưa</a:t>
            </a:r>
            <a:r>
              <a:rPr lang="en-US" dirty="0"/>
              <a:t> </a:t>
            </a:r>
            <a:r>
              <a:rPr lang="en-US" dirty="0" err="1"/>
              <a:t>quỷ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ma.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0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Ôi, Jêsus vốn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Tảng Đá giữa chốnbao nguy nan, quạnh hiu, thâm u, cô tịch rùng rợn.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7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Ôi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vốn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Tảng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Đá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giữa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chốn</a:t>
            </a:r>
            <a:r>
              <a:rPr lang="en-US" dirty="0">
                <a:solidFill>
                  <a:srgbClr val="FFFF00"/>
                </a:solidFill>
              </a:rPr>
              <a:t> bao </a:t>
            </a:r>
            <a:r>
              <a:rPr lang="en-US" dirty="0" err="1">
                <a:solidFill>
                  <a:srgbClr val="FFFF00"/>
                </a:solidFill>
              </a:rPr>
              <a:t>nguy</a:t>
            </a:r>
            <a:r>
              <a:rPr lang="en-US" dirty="0">
                <a:solidFill>
                  <a:srgbClr val="FFFF00"/>
                </a:solidFill>
              </a:rPr>
              <a:t> nan, </a:t>
            </a:r>
            <a:r>
              <a:rPr lang="en-US" dirty="0" err="1">
                <a:solidFill>
                  <a:srgbClr val="FFFF00"/>
                </a:solidFill>
              </a:rPr>
              <a:t>nơi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trú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ẩn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đó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lòng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sờn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4. Thật an ninh thay nương trên Tảng Đá, nơi tôi nương thân trong lúc phong ba;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0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Gần Jêsus tâm tôi luôn vui thỏa, </a:t>
            </a:r>
            <a:br>
              <a:rPr lang="en-US"/>
            </a:br>
            <a:r>
              <a:rPr lang="en-US"/>
              <a:t>nơi ẩn núp lúc </a:t>
            </a:r>
            <a:br>
              <a:rPr lang="en-US"/>
            </a:br>
            <a:r>
              <a:rPr lang="en-US"/>
              <a:t>mưa quỷ gió ma.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3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Ôi, Jêsus vốn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Tảng Đá giữa chốn bao nguy nan, quạnh hiu, thâm u, cô tịch rùng rợn.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6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Ôi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vốn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Tảng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Đá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giữa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chốn</a:t>
            </a:r>
            <a:r>
              <a:rPr lang="en-US" dirty="0">
                <a:solidFill>
                  <a:srgbClr val="FFFF00"/>
                </a:solidFill>
              </a:rPr>
              <a:t> bao </a:t>
            </a:r>
            <a:r>
              <a:rPr lang="en-US" dirty="0" err="1">
                <a:solidFill>
                  <a:srgbClr val="FFFF00"/>
                </a:solidFill>
              </a:rPr>
              <a:t>nguy</a:t>
            </a:r>
            <a:r>
              <a:rPr lang="en-US" dirty="0">
                <a:solidFill>
                  <a:srgbClr val="FFFF00"/>
                </a:solidFill>
              </a:rPr>
              <a:t> nan, </a:t>
            </a:r>
            <a:r>
              <a:rPr lang="en-US" dirty="0" err="1">
                <a:solidFill>
                  <a:srgbClr val="FFFF00"/>
                </a:solidFill>
              </a:rPr>
              <a:t>nơi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trú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ẩn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đó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lòng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sờn</a:t>
            </a:r>
            <a:r>
              <a:rPr lang="en-US">
                <a:solidFill>
                  <a:srgbClr val="FFFF00"/>
                </a:solidFill>
              </a:rPr>
              <a:t>.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1. Nhờ Jêsus ngăn che như Tảng Đá, nơi tôi nương thân trong lúc phong ba;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2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Bình</a:t>
            </a:r>
            <a:r>
              <a:rPr lang="en-US" dirty="0"/>
              <a:t> an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tai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núp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</a:t>
            </a:r>
            <a:r>
              <a:rPr lang="en-US" dirty="0" err="1"/>
              <a:t>quỷ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ma.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6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Ôi, Jêsus vốn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Tảng Đá giữa chốnbao nguy nan, quạnh hiu, thâm u, cô tịch rùng rợn.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Ôi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vốn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Tảng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Đá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giữa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chốn</a:t>
            </a:r>
            <a:r>
              <a:rPr lang="en-US" dirty="0">
                <a:solidFill>
                  <a:srgbClr val="FFFF00"/>
                </a:solidFill>
              </a:rPr>
              <a:t> bao </a:t>
            </a:r>
            <a:r>
              <a:rPr lang="en-US" dirty="0" err="1">
                <a:solidFill>
                  <a:srgbClr val="FFFF00"/>
                </a:solidFill>
              </a:rPr>
              <a:t>nguy</a:t>
            </a:r>
            <a:r>
              <a:rPr lang="en-US" dirty="0">
                <a:solidFill>
                  <a:srgbClr val="FFFF00"/>
                </a:solidFill>
              </a:rPr>
              <a:t> nan, </a:t>
            </a:r>
            <a:r>
              <a:rPr lang="en-US" dirty="0" err="1">
                <a:solidFill>
                  <a:srgbClr val="FFFF00"/>
                </a:solidFill>
              </a:rPr>
              <a:t>nơi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trú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ẩn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đó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lòng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sờn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8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yên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nương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xưa</a:t>
            </a:r>
            <a:r>
              <a:rPr lang="en-US" dirty="0"/>
              <a:t> </a:t>
            </a:r>
            <a:r>
              <a:rPr lang="en-US" dirty="0" err="1"/>
              <a:t>hăm</a:t>
            </a:r>
            <a:r>
              <a:rPr lang="en-US" dirty="0"/>
              <a:t> he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núp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</a:t>
            </a:r>
            <a:r>
              <a:rPr lang="en-US" dirty="0" err="1"/>
              <a:t>quỷ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ma.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9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Ôi, Jêsus vốn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Tảng Đá giữa chốnbao nguy nan, quạnh hiu, thâm u, cô tịch rùng rợn.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9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Ôi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vốn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Tảng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Đá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giữa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chốn</a:t>
            </a:r>
            <a:r>
              <a:rPr lang="en-US" dirty="0">
                <a:solidFill>
                  <a:srgbClr val="FFFF00"/>
                </a:solidFill>
              </a:rPr>
              <a:t> bao </a:t>
            </a:r>
            <a:r>
              <a:rPr lang="en-US" dirty="0" err="1">
                <a:solidFill>
                  <a:srgbClr val="FFFF00"/>
                </a:solidFill>
              </a:rPr>
              <a:t>nguy</a:t>
            </a:r>
            <a:r>
              <a:rPr lang="en-US" dirty="0">
                <a:solidFill>
                  <a:srgbClr val="FFFF00"/>
                </a:solidFill>
              </a:rPr>
              <a:t> nan, </a:t>
            </a:r>
            <a:r>
              <a:rPr lang="en-US" dirty="0" err="1">
                <a:solidFill>
                  <a:srgbClr val="FFFF00"/>
                </a:solidFill>
              </a:rPr>
              <a:t>nơi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trú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ẩn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đó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lòng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sờn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139</Words>
  <Application>Microsoft Office PowerPoint</Application>
  <PresentationFormat>On-screen Show (16:9)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282 NƠI ẨN NÚP LÚC PHONG BA </vt:lpstr>
      <vt:lpstr>1. Nhờ Jêsus ngăn che như Tảng Đá, nơi tôi nương thân trong lúc phong ba; </vt:lpstr>
      <vt:lpstr>Bình an trong cơn  tai ương công phá, nơi ẩn núp lúc mưa quỷ gió ma.</vt:lpstr>
      <vt:lpstr>Ôi, Jêsus vốn  Tảng Đá giữa chốnbao nguy nan, quạnh hiu, thâm u, cô tịch rùng rợn. </vt:lpstr>
      <vt:lpstr>Ôi, Jêsus vốn  Tảng Đá giữa chốn bao nguy nan, nơi trú ẩn đó lòng không nao sờn.</vt:lpstr>
      <vt:lpstr>2. Ngày đêm Jêsus  che tôi yên thỏa,  nơi tôi nương thân trong lúc phong ba; </vt:lpstr>
      <vt:lpstr>Thù xưa hăm he không phương hủy phá, nơi ẩn núp lúc mưa quỷ gió ma.</vt:lpstr>
      <vt:lpstr>Ôi, Jêsus vốn  Tảng Đá giữa chốnbao nguy nan, quạnh hiu, thâm u, cô tịch rùng rợn. </vt:lpstr>
      <vt:lpstr>Ôi, Jêsus vốn  Tảng Đá giữa chốn bao nguy nan, nơi trú ẩn đó lòng không nao sờn.</vt:lpstr>
      <vt:lpstr>3. Cuồng phong vây tôi hăm he công phá, nơi tôi nương thân trong lúc phong ba. </vt:lpstr>
      <vt:lpstr>Nguyền tôi luôn luôn không xa Tảng Đá,  nơi ẩn núp lúc  mưa quỷ gió ma.</vt:lpstr>
      <vt:lpstr>Ôi, Jêsus vốn  Tảng Đá giữa chốnbao nguy nan, quạnh hiu, thâm u, cô tịch rùng rợn. </vt:lpstr>
      <vt:lpstr>Ôi, Jêsus vốn  Tảng Đá giữa chốn bao nguy nan, nơi trú ẩn đó lòng không nao sờn.</vt:lpstr>
      <vt:lpstr>4. Thật an ninh thay nương trên Tảng Đá, nơi tôi nương thân trong lúc phong ba; </vt:lpstr>
      <vt:lpstr>Gần Jêsus tâm tôi luôn vui thỏa,  nơi ẩn núp lúc  mưa quỷ gió ma.</vt:lpstr>
      <vt:lpstr>Ôi, Jêsus vốn  Tảng Đá giữa chốn bao nguy nan, quạnh hiu, thâm u, cô tịch rùng rợn. </vt:lpstr>
      <vt:lpstr>Ôi, Jêsus vốn  Tảng Đá giữa chốn bao nguy nan, nơi trú ẩn đó lòng không nao sờn.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An; HT-TCV</dc:creator>
  <cp:lastModifiedBy>Phan Minh Vinh An</cp:lastModifiedBy>
  <cp:revision>9</cp:revision>
  <dcterms:created xsi:type="dcterms:W3CDTF">2006-08-16T00:00:00Z</dcterms:created>
  <dcterms:modified xsi:type="dcterms:W3CDTF">2018-11-03T04:10:08Z</dcterms:modified>
</cp:coreProperties>
</file>