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59" r:id="rId4"/>
    <p:sldId id="358" r:id="rId5"/>
    <p:sldId id="357" r:id="rId6"/>
    <p:sldId id="356" r:id="rId7"/>
    <p:sldId id="355" r:id="rId8"/>
    <p:sldId id="369" r:id="rId9"/>
    <p:sldId id="370" r:id="rId10"/>
    <p:sldId id="354" r:id="rId11"/>
    <p:sldId id="353" r:id="rId12"/>
    <p:sldId id="373" r:id="rId13"/>
    <p:sldId id="374" r:id="rId14"/>
    <p:sldId id="352" r:id="rId15"/>
    <p:sldId id="351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FA1A32-7A1A-4F40-81A2-A7D171264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590C71-2E9A-40E9-A5FC-ED72E458FB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F4C5474-44F8-4CD8-B34E-B1EC2551905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7570FE7-78D9-45EE-A6BA-67C2ED354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09E6F90-2A98-4D60-97C2-5F507550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CC91F-6F96-4F6F-A638-311E87417B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63DDC-2C8B-40B7-87B5-7A7C9B318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14E14ED-48E4-4153-8F8A-91D5B53E18EC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74C013E1-151D-41D7-9816-99C8CE3209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AA5CF523-B40F-45CB-AFBC-8DC441B2DA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20C60B1C-4CBC-47AC-9BEE-EBB46E248D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0B4DF4-FBFA-46A6-BE1E-9533B9CC0D58}" type="slidenum">
              <a:rPr lang="ru-R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33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895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030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6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48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73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3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25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0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E8795-6F2D-492D-81AF-3E6C8476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283</a:t>
            </a:r>
            <a:br>
              <a:rPr lang="vi-VN" dirty="0"/>
            </a:br>
            <a:r>
              <a:rPr lang="vi-VN" dirty="0"/>
              <a:t>MAU THƯA VỚI JÊSUS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4CB74D-DE2F-4CA9-AFDF-CC507D20F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3. Anh bối rối khi trông đám mây </a:t>
            </a:r>
            <a:br>
              <a:rPr lang="en-US" altLang="en-US" dirty="0"/>
            </a:br>
            <a:r>
              <a:rPr lang="vi-VN" altLang="en-US" dirty="0"/>
              <a:t>hoạn nạn ư? </a:t>
            </a:r>
            <a:br>
              <a:rPr lang="en-US" altLang="en-US" dirty="0"/>
            </a:br>
            <a:r>
              <a:rPr lang="vi-VN" altLang="en-US" dirty="0"/>
              <a:t>Mau thưa với Jêsus,</a:t>
            </a:r>
            <a:br>
              <a:rPr lang="en-US" altLang="en-US" dirty="0"/>
            </a:br>
            <a:r>
              <a:rPr lang="vi-VN" altLang="en-US" dirty="0"/>
              <a:t>kíp nói với Jêsus.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E009AF7-E627-4847-93AB-366215AC0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Anh bối rối lo sau </a:t>
            </a:r>
            <a:br>
              <a:rPr lang="en-US" altLang="en-US" dirty="0"/>
            </a:br>
            <a:r>
              <a:rPr lang="vi-VN" altLang="en-US" dirty="0"/>
              <a:t>sẽ ra thế nào ư? </a:t>
            </a:r>
            <a:br>
              <a:rPr lang="en-US" altLang="en-US" dirty="0"/>
            </a:br>
            <a:r>
              <a:rPr lang="vi-VN" altLang="en-US" dirty="0"/>
              <a:t>Mau thưa với </a:t>
            </a:r>
            <a:br>
              <a:rPr lang="en-US" altLang="en-US" dirty="0"/>
            </a:br>
            <a:r>
              <a:rPr lang="vi-VN" altLang="en-US" dirty="0"/>
              <a:t>duy một Jêsus.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CB607A-5E13-4E37-B3BF-673A16E5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thưa với Jêsus, duy thưa với Jêsus, ấy chính thiết hữu bên cạnh ta;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48602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30C5810-667F-4591-A298-9CF5905F8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Anh chẳng có ai hơn Jêsus bạn nghìn thu, duy thưa với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Jêsus Chúa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91897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DBC23C2-C090-42A9-B774-558951C68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4. Anh rối trí khi suy nghĩ sẽ từ trần ư? Mau thưa với Jêsus, kíp nói với Jêsus. 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68A7D78-D549-4D36-BE75-20D072620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Anh nóng nảy </a:t>
            </a:r>
            <a:br>
              <a:rPr lang="en-US" altLang="en-US" dirty="0"/>
            </a:br>
            <a:r>
              <a:rPr lang="vi-VN" altLang="en-US" dirty="0"/>
              <a:t>trông mong Chúa mau </a:t>
            </a:r>
            <a:br>
              <a:rPr lang="en-US" altLang="en-US" dirty="0"/>
            </a:br>
            <a:r>
              <a:rPr lang="vi-VN" altLang="en-US" dirty="0"/>
              <a:t>trở lại ư? </a:t>
            </a:r>
            <a:br>
              <a:rPr lang="en-US" altLang="en-US" dirty="0"/>
            </a:br>
            <a:r>
              <a:rPr lang="vi-VN" altLang="en-US" dirty="0"/>
              <a:t>Mau thưa với </a:t>
            </a:r>
            <a:br>
              <a:rPr lang="en-US" altLang="en-US" dirty="0"/>
            </a:br>
            <a:r>
              <a:rPr lang="vi-VN" altLang="en-US" dirty="0"/>
              <a:t>duy một Jêsus.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CB607A-5E13-4E37-B3BF-673A16E5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thưa với Jêsus, duy thưa với Jêsus, ấy chính thiết hữu bên cạnh ta;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56747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30C5810-667F-4591-A298-9CF5905F8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Anh chẳng có ai hơn Jêsus bạn nghìn thu, duy thưa với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Jêsus Chúa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6858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23D4849-0157-4461-8F25-B7BD7642D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1. Anh có rối reng, </a:t>
            </a:r>
            <a:br>
              <a:rPr lang="en-US" altLang="en-US" dirty="0"/>
            </a:br>
            <a:r>
              <a:rPr lang="vi-VN" altLang="en-US" dirty="0"/>
              <a:t>tâm trí đang </a:t>
            </a:r>
            <a:br>
              <a:rPr lang="en-US" altLang="en-US" dirty="0"/>
            </a:br>
            <a:r>
              <a:rPr lang="vi-VN" altLang="en-US" dirty="0"/>
              <a:t>nặng nề ư? </a:t>
            </a:r>
            <a:br>
              <a:rPr lang="en-US" altLang="en-US" dirty="0"/>
            </a:br>
            <a:r>
              <a:rPr lang="vi-VN" altLang="en-US" dirty="0"/>
              <a:t>Mau thưa với Jêsus, </a:t>
            </a:r>
            <a:br>
              <a:rPr lang="en-US" altLang="en-US" dirty="0"/>
            </a:br>
            <a:r>
              <a:rPr lang="vi-VN" altLang="en-US" dirty="0"/>
              <a:t>kíp nói</a:t>
            </a:r>
            <a:r>
              <a:rPr lang="en-US" altLang="en-US" dirty="0"/>
              <a:t> </a:t>
            </a:r>
            <a:r>
              <a:rPr lang="vi-VN" altLang="en-US" dirty="0"/>
              <a:t>với Jêsus,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CFE7B4FA-6E4F-4ACF-AC2E-CE1CB2D2A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/>
              <a:t>Anh há đớn đau, đang mất vui mừng rồi ư? Mau thưa với duy một Jêsus.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CB607A-5E13-4E37-B3BF-673A16E5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thưa với Jêsus, duy thưa với Jêsus, ấy chính thiết hữu bên cạnh ta;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30C5810-667F-4591-A298-9CF5905F8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Anh chẳng có ai hơn Jêsus bạn nghìn thu, duy thưa với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Jêsus Chúa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BE46B74-18B1-44A0-831E-262167462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2. Bao nước mắt anh</a:t>
            </a:r>
            <a:br>
              <a:rPr lang="en-US" altLang="en-US" dirty="0"/>
            </a:br>
            <a:r>
              <a:rPr lang="vi-VN" altLang="en-US" dirty="0"/>
              <a:t>tuôn láng lai </a:t>
            </a:r>
            <a:br>
              <a:rPr lang="en-US" altLang="en-US" dirty="0"/>
            </a:br>
            <a:r>
              <a:rPr lang="vi-VN" altLang="en-US" dirty="0"/>
              <a:t>dầm dề ư? </a:t>
            </a:r>
            <a:br>
              <a:rPr lang="en-US" altLang="en-US" dirty="0"/>
            </a:br>
            <a:r>
              <a:rPr lang="vi-VN" altLang="en-US" dirty="0"/>
              <a:t>Mau thưa với Jêsus,</a:t>
            </a:r>
            <a:br>
              <a:rPr lang="en-US" altLang="en-US" dirty="0"/>
            </a:br>
            <a:r>
              <a:rPr lang="vi-VN" altLang="en-US" dirty="0"/>
              <a:t>kíp nói với Jêsus, 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FEA7B5E-EDDA-43D6-85CA-F59B1532F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/>
              <a:t>Tội lỗi của anh không mắt ai nhìn được ư? Mau thưa với duy một Jêsus.</a:t>
            </a:r>
            <a:endParaRPr lang="ru-RU" altLang="en-US" dirty="0"/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2CB607A-5E13-4E37-B3BF-673A16E5E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Mau thưa với Jêsus, duy thưa với Jêsus, ấy chính thiết hữu bên cạnh ta; 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46511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30C5810-667F-4591-A298-9CF5905F86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dirty="0">
                <a:solidFill>
                  <a:srgbClr val="FFFF00"/>
                </a:solidFill>
              </a:rPr>
              <a:t>Anh chẳng có ai hơn Jêsus bạn nghìn thu, duy thưa với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vi-VN" altLang="en-US" dirty="0">
                <a:solidFill>
                  <a:srgbClr val="FFFF00"/>
                </a:solidFill>
              </a:rPr>
              <a:t>Jêsus Chúa ta.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63476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4653</TotalTime>
  <Words>218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283 MAU THƯA VỚI JÊSUS</vt:lpstr>
      <vt:lpstr>1. Anh có rối reng,  tâm trí đang  nặng nề ư?  Mau thưa với Jêsus,  kíp nói với Jêsus, </vt:lpstr>
      <vt:lpstr>Anh há đớn đau, đang mất vui mừng rồi ư? Mau thưa với duy một Jêsus.</vt:lpstr>
      <vt:lpstr>Mau thưa với Jêsus, duy thưa với Jêsus, ấy chính thiết hữu bên cạnh ta; </vt:lpstr>
      <vt:lpstr>Anh chẳng có ai hơn Jêsus bạn nghìn thu, duy thưa với  Jêsus Chúa ta.</vt:lpstr>
      <vt:lpstr>2. Bao nước mắt anh tuôn láng lai  dầm dề ư?  Mau thưa với Jêsus, kíp nói với Jêsus, </vt:lpstr>
      <vt:lpstr>Tội lỗi của anh không mắt ai nhìn được ư? Mau thưa với duy một Jêsus.</vt:lpstr>
      <vt:lpstr>Mau thưa với Jêsus, duy thưa với Jêsus, ấy chính thiết hữu bên cạnh ta; </vt:lpstr>
      <vt:lpstr>Anh chẳng có ai hơn Jêsus bạn nghìn thu, duy thưa với  Jêsus Chúa ta.</vt:lpstr>
      <vt:lpstr>3. Anh bối rối khi trông đám mây  hoạn nạn ư?  Mau thưa với Jêsus, kíp nói với Jêsus. </vt:lpstr>
      <vt:lpstr>Anh bối rối lo sau  sẽ ra thế nào ư?  Mau thưa với  duy một Jêsus.</vt:lpstr>
      <vt:lpstr>Mau thưa với Jêsus, duy thưa với Jêsus, ấy chính thiết hữu bên cạnh ta; </vt:lpstr>
      <vt:lpstr>Anh chẳng có ai hơn Jêsus bạn nghìn thu, duy thưa với  Jêsus Chúa ta.</vt:lpstr>
      <vt:lpstr>4. Anh rối trí khi suy nghĩ sẽ từ trần ư? Mau thưa với Jêsus, kíp nói với Jêsus. </vt:lpstr>
      <vt:lpstr>Anh nóng nảy  trông mong Chúa mau  trở lại ư?  Mau thưa với  duy một Jêsus.</vt:lpstr>
      <vt:lpstr>Mau thưa với Jêsus, duy thưa với Jêsus, ấy chính thiết hữu bên cạnh ta; </vt:lpstr>
      <vt:lpstr>Anh chẳng có ai hơn Jêsus bạn nghìn thu, duy thưa với  Jêsus Chúa ta.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305</cp:revision>
  <dcterms:created xsi:type="dcterms:W3CDTF">2010-05-25T06:43:56Z</dcterms:created>
  <dcterms:modified xsi:type="dcterms:W3CDTF">2018-11-03T04:09:31Z</dcterms:modified>
</cp:coreProperties>
</file>