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62" r:id="rId4"/>
    <p:sldId id="361" r:id="rId5"/>
    <p:sldId id="363" r:id="rId6"/>
    <p:sldId id="364" r:id="rId7"/>
    <p:sldId id="365" r:id="rId8"/>
    <p:sldId id="381" r:id="rId9"/>
    <p:sldId id="382" r:id="rId10"/>
    <p:sldId id="371" r:id="rId11"/>
    <p:sldId id="370" r:id="rId12"/>
    <p:sldId id="383" r:id="rId13"/>
    <p:sldId id="384" r:id="rId14"/>
    <p:sldId id="369" r:id="rId15"/>
    <p:sldId id="368" r:id="rId16"/>
    <p:sldId id="385" r:id="rId17"/>
    <p:sldId id="386" r:id="rId18"/>
    <p:sldId id="367" r:id="rId19"/>
    <p:sldId id="366" r:id="rId20"/>
    <p:sldId id="387" r:id="rId21"/>
    <p:sldId id="3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1EDA8A-AFB5-4072-AF11-14BBD26B66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3A4AF-E12D-4462-A5EF-3BD8A7E5AB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CCD952-FB13-4873-B6DA-E9D2C5D75F9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437BE7-C19B-4FA6-AD09-D7FFAE0B5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66D87A-BF5E-4A36-90E5-63A870E23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827C-B011-4374-9383-1533C58644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E028-D4C2-4937-9172-B5FC4808F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85B93-4741-4E6F-9F24-31ABA97E1A4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6EF398C0-3347-42DF-82DA-84D7D69FCC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D1F68B3-5734-4711-9D83-057F190E47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82D4B05-4D7C-4963-A0E4-0073A201C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60E58B-55F8-4425-9CA0-1135CA2C5CD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3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666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7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12C46-5C5D-4E56-A1DA-45D71EFC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993576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284</a:t>
            </a:r>
            <a:br>
              <a:rPr lang="en-US" dirty="0"/>
            </a:br>
            <a:r>
              <a:rPr lang="en-US" dirty="0"/>
              <a:t>NÀO VIỆC CHI </a:t>
            </a:r>
            <a:br>
              <a:rPr lang="en-US" dirty="0"/>
            </a:br>
            <a:r>
              <a:rPr lang="en-US" dirty="0"/>
              <a:t>JÊSUS KHÔNG THỂ LÀM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7934FE9-7260-47D4-8364-458EE24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bao </a:t>
            </a:r>
            <a:r>
              <a:rPr lang="en-US" altLang="en-US" dirty="0" err="1"/>
              <a:t>áng</a:t>
            </a:r>
            <a:r>
              <a:rPr lang="en-US" altLang="en-US" dirty="0"/>
              <a:t> </a:t>
            </a:r>
            <a:r>
              <a:rPr lang="en-US" altLang="en-US" dirty="0" err="1"/>
              <a:t>mây</a:t>
            </a:r>
            <a:r>
              <a:rPr lang="en-US" altLang="en-US" dirty="0"/>
              <a:t> </a:t>
            </a:r>
            <a:r>
              <a:rPr lang="en-US" altLang="en-US" dirty="0" err="1"/>
              <a:t>che</a:t>
            </a:r>
            <a:r>
              <a:rPr lang="en-US" altLang="en-US" dirty="0"/>
              <a:t> </a:t>
            </a:r>
            <a:r>
              <a:rPr lang="en-US" altLang="en-US" dirty="0" err="1"/>
              <a:t>sầm</a:t>
            </a:r>
            <a:r>
              <a:rPr lang="en-US" altLang="en-US" dirty="0"/>
              <a:t>,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bạo</a:t>
            </a:r>
            <a:r>
              <a:rPr lang="en-US" altLang="en-US" dirty="0"/>
              <a:t> </a:t>
            </a:r>
            <a:r>
              <a:rPr lang="en-US" altLang="en-US" dirty="0" err="1"/>
              <a:t>tàn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9CA02A2-68D5-4896-AEF2-12DD54B0CB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 </a:t>
            </a:r>
            <a:r>
              <a:rPr lang="en-US" altLang="en-US" dirty="0" err="1"/>
              <a:t>chợt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ầm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nhạc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 </a:t>
            </a:r>
            <a:r>
              <a:rPr lang="en-US" altLang="en-US" dirty="0" err="1"/>
              <a:t>tráng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BCAB2B-B1F6-4A24-B46D-7236E09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 ai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E6589B-C070-42D9-A3DC-E5B70D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9B8BD81-312F-4E7F-AFFE-D4E1754A44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bao </a:t>
            </a:r>
            <a:r>
              <a:rPr lang="en-US" altLang="en-US" dirty="0" err="1"/>
              <a:t>khó</a:t>
            </a:r>
            <a:r>
              <a:rPr lang="en-US" altLang="en-US" dirty="0"/>
              <a:t> </a:t>
            </a:r>
            <a:r>
              <a:rPr lang="en-US" altLang="en-US" dirty="0" err="1"/>
              <a:t>khăn</a:t>
            </a:r>
            <a:r>
              <a:rPr lang="en-US" altLang="en-US" dirty="0"/>
              <a:t>,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lầm</a:t>
            </a:r>
            <a:r>
              <a:rPr lang="en-US" altLang="en-US" dirty="0"/>
              <a:t>, </a:t>
            </a:r>
            <a:r>
              <a:rPr lang="en-US" altLang="en-US" dirty="0" err="1"/>
              <a:t>suối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lao </a:t>
            </a:r>
            <a:r>
              <a:rPr lang="en-US" altLang="en-US" dirty="0" err="1"/>
              <a:t>chảy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đầm</a:t>
            </a:r>
            <a:r>
              <a:rPr lang="en-US" altLang="en-US" dirty="0"/>
              <a:t> </a:t>
            </a:r>
            <a:r>
              <a:rPr lang="en-US" altLang="en-US" dirty="0" err="1"/>
              <a:t>đìa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F5EDF6-B34F-4614-B86F-B02C78F519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Điệu</a:t>
            </a:r>
            <a:r>
              <a:rPr lang="en-US" altLang="en-US" dirty="0"/>
              <a:t> </a:t>
            </a:r>
            <a:r>
              <a:rPr lang="en-US" altLang="en-US" dirty="0" err="1"/>
              <a:t>nhạc</a:t>
            </a:r>
            <a:r>
              <a:rPr lang="en-US" altLang="en-US" dirty="0"/>
              <a:t> hung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do </a:t>
            </a:r>
            <a:br>
              <a:rPr lang="en-US" altLang="en-US" dirty="0"/>
            </a:b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,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dội</a:t>
            </a:r>
            <a:r>
              <a:rPr lang="en-US" altLang="en-US" dirty="0"/>
              <a:t> </a:t>
            </a:r>
            <a:r>
              <a:rPr lang="en-US" altLang="en-US" dirty="0" err="1"/>
              <a:t>rền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kìa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BCAB2B-B1F6-4A24-B46D-7236E09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 ai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2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E6589B-C070-42D9-A3DC-E5B70D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3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1911870-A489-4831-BB79-1E054ED54A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thừa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bao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ngọc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kíp</a:t>
            </a:r>
            <a:r>
              <a:rPr lang="en-US" altLang="en-US" dirty="0"/>
              <a:t> </a:t>
            </a:r>
            <a:r>
              <a:rPr lang="en-US" altLang="en-US" dirty="0" err="1"/>
              <a:t>kíp</a:t>
            </a:r>
            <a:r>
              <a:rPr lang="en-US" altLang="en-US" dirty="0"/>
              <a:t> </a:t>
            </a:r>
            <a:r>
              <a:rPr lang="en-US" altLang="en-US" dirty="0" err="1"/>
              <a:t>nhen</a:t>
            </a:r>
            <a:r>
              <a:rPr lang="en-US" altLang="en-US" dirty="0"/>
              <a:t> </a:t>
            </a:r>
            <a:r>
              <a:rPr lang="en-US" altLang="en-US" dirty="0" err="1"/>
              <a:t>đuốc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tàn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D4622E6-328D-4D5B-8A9F-47014D383F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điệu</a:t>
            </a:r>
            <a:r>
              <a:rPr lang="en-US" altLang="en-US" dirty="0"/>
              <a:t> </a:t>
            </a:r>
            <a:r>
              <a:rPr lang="en-US" altLang="en-US" dirty="0" err="1"/>
              <a:t>nhạc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 </a:t>
            </a:r>
            <a:r>
              <a:rPr lang="en-US" altLang="en-US" dirty="0" err="1"/>
              <a:t>tráng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6254B20-9222-488E-9ED7-5DAAB92851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</a:t>
            </a:r>
            <a:r>
              <a:rPr lang="en-US" altLang="en-US" dirty="0" err="1"/>
              <a:t>phen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, </a:t>
            </a:r>
            <a:r>
              <a:rPr lang="en-US" altLang="en-US" dirty="0" err="1"/>
              <a:t>bỗng</a:t>
            </a:r>
            <a:r>
              <a:rPr lang="en-US" altLang="en-US" dirty="0"/>
              <a:t> tai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BCAB2B-B1F6-4A24-B46D-7236E09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 ai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5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E6589B-C070-42D9-A3DC-E5B70D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19B998D-755E-4AB9-BA91-703008191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điệu</a:t>
            </a:r>
            <a:r>
              <a:rPr lang="en-US" altLang="en-US" dirty="0"/>
              <a:t> </a:t>
            </a:r>
            <a:r>
              <a:rPr lang="en-US" altLang="en-US" dirty="0" err="1"/>
              <a:t>nhạc</a:t>
            </a:r>
            <a:r>
              <a:rPr lang="en-US" altLang="en-US" dirty="0"/>
              <a:t> du </a:t>
            </a:r>
            <a:r>
              <a:rPr lang="en-US" altLang="en-US" dirty="0" err="1"/>
              <a:t>dương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bầu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mờ</a:t>
            </a:r>
            <a:r>
              <a:rPr lang="en-US" altLang="en-US" dirty="0"/>
              <a:t> </a:t>
            </a:r>
            <a:r>
              <a:rPr lang="en-US" altLang="en-US" dirty="0" err="1"/>
              <a:t>ám</a:t>
            </a:r>
            <a:r>
              <a:rPr lang="en-US" altLang="en-US" dirty="0"/>
              <a:t> </a:t>
            </a:r>
            <a:r>
              <a:rPr lang="en-US" altLang="en-US" dirty="0" err="1"/>
              <a:t>hãi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BCAB2B-B1F6-4A24-B46D-7236E09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 ai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E6589B-C070-42D9-A3DC-E5B70D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CCDD69-3F10-45B2-9EEC-371F98C5FD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ốm</a:t>
            </a:r>
            <a:r>
              <a:rPr lang="en-US" altLang="en-US" dirty="0"/>
              <a:t>,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hao</a:t>
            </a:r>
            <a:r>
              <a:rPr lang="en-US" altLang="en-US" dirty="0"/>
              <a:t> </a:t>
            </a:r>
            <a:r>
              <a:rPr lang="en-US" altLang="en-US" dirty="0" err="1"/>
              <a:t>mòn</a:t>
            </a:r>
            <a:r>
              <a:rPr lang="en-US" altLang="en-US" dirty="0"/>
              <a:t>,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rưng</a:t>
            </a:r>
            <a:r>
              <a:rPr lang="en-US" altLang="en-US" dirty="0"/>
              <a:t> </a:t>
            </a:r>
            <a:r>
              <a:rPr lang="en-US" altLang="en-US" dirty="0" err="1"/>
              <a:t>rưng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br>
              <a:rPr lang="en-US" altLang="en-US" dirty="0"/>
            </a:br>
            <a:r>
              <a:rPr lang="en-US" altLang="en-US" dirty="0" err="1"/>
              <a:t>lụy</a:t>
            </a:r>
            <a:r>
              <a:rPr lang="en-US" altLang="en-US" dirty="0"/>
              <a:t> </a:t>
            </a:r>
            <a:r>
              <a:rPr lang="en-US" altLang="en-US" dirty="0" err="1"/>
              <a:t>hường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1250481-201C-4C4A-A2DC-A4234B465C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ngọc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điệu</a:t>
            </a:r>
            <a:r>
              <a:rPr lang="en-US" altLang="en-US" dirty="0"/>
              <a:t> </a:t>
            </a:r>
            <a:r>
              <a:rPr lang="en-US" altLang="en-US" dirty="0" err="1"/>
              <a:t>nhạc</a:t>
            </a:r>
            <a:r>
              <a:rPr lang="en-US" altLang="en-US" dirty="0"/>
              <a:t> </a:t>
            </a:r>
            <a:r>
              <a:rPr lang="en-US" altLang="en-US" dirty="0" err="1"/>
              <a:t>giục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br>
              <a:rPr lang="en-US" altLang="en-US" dirty="0"/>
            </a:br>
            <a:r>
              <a:rPr lang="en-US" altLang="en-US" dirty="0" err="1"/>
              <a:t>dũng</a:t>
            </a:r>
            <a:r>
              <a:rPr lang="en-US" altLang="en-US" dirty="0"/>
              <a:t> </a:t>
            </a:r>
            <a:r>
              <a:rPr lang="en-US" altLang="en-US" dirty="0" err="1"/>
              <a:t>cường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BCAB2B-B1F6-4A24-B46D-7236E09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 ai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AE6589B-C070-42D9-A3DC-E5B70D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việc</a:t>
            </a:r>
            <a:r>
              <a:rPr lang="en-US" altLang="en-US" dirty="0">
                <a:solidFill>
                  <a:srgbClr val="FFFF00"/>
                </a:solidFill>
              </a:rPr>
              <a:t> chi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4618</TotalTime>
  <Words>185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284 NÀO VIỆC CHI  JÊSUS KHÔNG THỂ LÀM</vt:lpstr>
      <vt:lpstr>1. Kìa đôi phen tôi thấy như tuyệt vọng, bỗng tai nghe phước âm lạ lùng; </vt:lpstr>
      <vt:lpstr>Dường một điệu nhạc du dương trong lòng, giữa bầu trời mờ ám hãi hùng.</vt:lpstr>
      <vt:lpstr>Nào việc chi Jêsus  không thể làm, xưa nay ai  bằng Jêsus. </vt:lpstr>
      <vt:lpstr>Nào việc chi Jêsus  không thể làm,  không người nào  bằng Jêsus.</vt:lpstr>
      <vt:lpstr>2. Hồi gặp cơn đau ốm, thân hao mòn, mắt rưng rưng chứa chan lụy hường; </vt:lpstr>
      <vt:lpstr>Kìa, lời ngọc từ xưa nay đương còn,  giống điệu nhạc giục thúc dũng cường.</vt:lpstr>
      <vt:lpstr>Nào việc chi Jêsus  không thể làm, xưa nay ai  bằng Jêsus. </vt:lpstr>
      <vt:lpstr>Nào việc chi Jêsus  không thể làm,  không người nào  bằng Jêsus.</vt:lpstr>
      <vt:lpstr>3. Hồi đường tôi bao áng mây che sầm, đối phương kia tấn công bạo tàn; </vt:lpstr>
      <vt:lpstr>Thì tại trận tiền chợt nghe vang ầm khúc nhạc thần hùng tráng khải hoàn.</vt:lpstr>
      <vt:lpstr>Nào việc chi Jêsus  không thể làm, xưa nay ai  bằng Jêsus. </vt:lpstr>
      <vt:lpstr>Nào việc chi Jêsus  không thể làm,  không người nào  bằng Jêsus.</vt:lpstr>
      <vt:lpstr>4. Hồi lòng tôi bao khó khăn, lạc lầm, suối gian lao chảy tuôn đầm đìa; </vt:lpstr>
      <vt:lpstr>Điệu nhạc hung được nghe do  tín tâm, tiếng  dội rền dường  chiến khúc kìa.</vt:lpstr>
      <vt:lpstr>Nào việc chi Jêsus  không thể làm, xưa nay ai  bằng Jêsus. </vt:lpstr>
      <vt:lpstr>Nào việc chi Jêsus  không thể làm,  không người nào  bằng Jêsus.</vt:lpstr>
      <vt:lpstr>5. Nguyền thừa nhận bao hứa ngôn ngọc vàng, kíp kíp nhen đuốc thiêng gần tàn; </vt:lpstr>
      <vt:lpstr>Hiệp cùng bạn mình tâm linh hân hoan, hát điệu nhạc hùng tráng khải hoàn.</vt:lpstr>
      <vt:lpstr>Nào việc chi Jêsus  không thể làm, xưa nay ai  bằng Jêsus. </vt:lpstr>
      <vt:lpstr>Nào việc chi Jêsus  không thể làm,  không người nào  bằng Jêsus.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302</cp:revision>
  <dcterms:created xsi:type="dcterms:W3CDTF">2010-05-25T06:43:56Z</dcterms:created>
  <dcterms:modified xsi:type="dcterms:W3CDTF">2018-11-03T04:07:40Z</dcterms:modified>
</cp:coreProperties>
</file>