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8" r:id="rId5"/>
    <p:sldId id="367" r:id="rId6"/>
    <p:sldId id="369" r:id="rId7"/>
    <p:sldId id="366" r:id="rId8"/>
    <p:sldId id="370" r:id="rId9"/>
    <p:sldId id="365" r:id="rId10"/>
    <p:sldId id="371" r:id="rId11"/>
    <p:sldId id="364" r:id="rId12"/>
    <p:sldId id="363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57CCF6-EF29-44B2-A9B9-90A53C61E6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B9FC9-8479-4892-9E52-F8E4487A42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404637-0FFF-45B8-83E1-400FDCB23CC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C2409BF-4D8B-4AF9-8532-9B4062AA0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C0DDF7-FCBA-457B-A610-962F80C48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B992C-7496-4069-BE00-0B10A70CBD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72F26-A835-4300-BC1C-698BFAEF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CFC023-E9E0-4653-94A1-F3C98B0AB47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39F116C-EA42-498C-9DC9-A9D386F617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0EEBE0AB-79D7-4843-9169-E253EB451F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6BB530E-9C94-45CF-A95C-C7D8D617E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318D02-C3EE-41FD-A3AB-9EDCA749224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1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8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187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2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7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1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59236-6E17-4CC6-86A2-350EF992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285</a:t>
            </a:r>
            <a:br>
              <a:rPr lang="vi-VN" dirty="0"/>
            </a:br>
            <a:r>
              <a:rPr lang="vi-VN" dirty="0"/>
              <a:t>NGƯƠI ĐANG HAO MÒN</a:t>
            </a:r>
            <a:br>
              <a:rPr lang="vi-VN" dirty="0"/>
            </a:br>
            <a:r>
              <a:rPr lang="vi-VN" dirty="0"/>
              <a:t>LO LẮNG CHĂNG?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E55B5D0-4AE8-489D-8DC6-CB56B17DE1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Hoạn</a:t>
            </a:r>
            <a:r>
              <a:rPr lang="en-US" altLang="en-US" dirty="0"/>
              <a:t> </a:t>
            </a:r>
            <a:r>
              <a:rPr lang="en-US" altLang="en-US" dirty="0" err="1"/>
              <a:t>nạn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tận</a:t>
            </a:r>
            <a:r>
              <a:rPr lang="en-US" altLang="en-US" dirty="0"/>
              <a:t>, lao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dứt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Qua </a:t>
            </a:r>
            <a:r>
              <a:rPr lang="en-US" altLang="en-US" dirty="0" err="1"/>
              <a:t>Giô-đanh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FC3785-D9E3-4285-8F3A-9D4A4AEE3E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6.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rước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há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?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qua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chối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1AEE7E0-BD39-4BD7-B021-9427C22B15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7. Nay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, </a:t>
            </a:r>
            <a:r>
              <a:rPr lang="en-US" altLang="en-US" dirty="0" err="1"/>
              <a:t>canh</a:t>
            </a:r>
            <a:r>
              <a:rPr lang="en-US" altLang="en-US" dirty="0"/>
              <a:t> </a:t>
            </a:r>
            <a:r>
              <a:rPr lang="en-US" altLang="en-US" dirty="0" err="1"/>
              <a:t>gác</a:t>
            </a:r>
            <a:r>
              <a:rPr lang="en-US" altLang="en-US" dirty="0"/>
              <a:t>, </a:t>
            </a:r>
            <a:r>
              <a:rPr lang="en-US" altLang="en-US" dirty="0" err="1"/>
              <a:t>đấu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, Christ ban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?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444C4C9-5D6E-469B-8C02-DF66ABD7C7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Tuận đạo, thánh đồ, tiên tri ứng thanh, "Ơn vô song!".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3FE97DB-24DC-43BC-9E77-5373AC9C06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Ngươi đang </a:t>
            </a:r>
            <a:br>
              <a:rPr lang="en-US" altLang="en-US"/>
            </a:br>
            <a:r>
              <a:rPr lang="en-US" altLang="en-US"/>
              <a:t>hao mòn, lo lắng, khóc la, mê man, </a:t>
            </a:r>
            <a:br>
              <a:rPr lang="en-US" altLang="en-US"/>
            </a:br>
            <a:r>
              <a:rPr lang="en-US" altLang="en-US"/>
              <a:t>suy nhược chăng?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DA532BB-DD1F-4C3E-8135-B8AC30BFC7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Christ </a:t>
            </a:r>
            <a:r>
              <a:rPr lang="en-US" altLang="en-US" dirty="0" err="1"/>
              <a:t>truyền</a:t>
            </a:r>
            <a:r>
              <a:rPr lang="en-US" altLang="en-US" dirty="0"/>
              <a:t>: </a:t>
            </a:r>
            <a:br>
              <a:rPr lang="en-US" altLang="en-US" dirty="0"/>
            </a:br>
            <a:r>
              <a:rPr lang="en-US" altLang="en-US" dirty="0"/>
              <a:t>"Ai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Ta, </a:t>
            </a:r>
            <a:br>
              <a:rPr lang="en-US" altLang="en-US" dirty="0"/>
            </a:b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băn</a:t>
            </a:r>
            <a:r>
              <a:rPr lang="en-US" altLang="en-US" dirty="0"/>
              <a:t> </a:t>
            </a:r>
            <a:r>
              <a:rPr lang="en-US" altLang="en-US" dirty="0" err="1"/>
              <a:t>khoăn</a:t>
            </a:r>
            <a:r>
              <a:rPr lang="en-US" altLang="en-US" dirty="0"/>
              <a:t>".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CF1577B-262C-4A6E-9901-622B4D42AB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Xưa</a:t>
            </a:r>
            <a:r>
              <a:rPr lang="en-US" altLang="en-US" dirty="0"/>
              <a:t> Christ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ta </a:t>
            </a:r>
            <a:r>
              <a:rPr lang="en-US" altLang="en-US" dirty="0" err="1"/>
              <a:t>dấu</a:t>
            </a:r>
            <a:r>
              <a:rPr lang="en-US" altLang="en-US" dirty="0"/>
              <a:t> </a:t>
            </a:r>
            <a:r>
              <a:rPr lang="en-US" altLang="en-US" dirty="0" err="1"/>
              <a:t>tích</a:t>
            </a:r>
            <a:r>
              <a:rPr lang="en-US" altLang="en-US" dirty="0"/>
              <a:t> chi, </a:t>
            </a:r>
            <a:r>
              <a:rPr lang="en-US" altLang="en-US" dirty="0" err="1"/>
              <a:t>Hôm</a:t>
            </a:r>
            <a:r>
              <a:rPr lang="en-US" altLang="en-US" dirty="0"/>
              <a:t> nay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?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chơn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vết</a:t>
            </a:r>
            <a:r>
              <a:rPr lang="en-US" altLang="en-US" dirty="0"/>
              <a:t> </a:t>
            </a:r>
            <a:r>
              <a:rPr lang="en-US" altLang="en-US" dirty="0" err="1"/>
              <a:t>ghi</a:t>
            </a:r>
            <a:r>
              <a:rPr lang="en-US" altLang="en-US" dirty="0"/>
              <a:t>,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hông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D5AD906-CAFE-418F-BC68-4CB515DDBA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sơn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 Christ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 </a:t>
            </a:r>
            <a:r>
              <a:rPr lang="en-US" altLang="en-US" dirty="0" err="1"/>
              <a:t>trang</a:t>
            </a:r>
            <a:r>
              <a:rPr lang="en-US" altLang="en-US" dirty="0"/>
              <a:t>, long </a:t>
            </a:r>
            <a:r>
              <a:rPr lang="en-US" altLang="en-US" dirty="0" err="1"/>
              <a:t>lanh</a:t>
            </a:r>
            <a:r>
              <a:rPr lang="en-US" altLang="en-US" dirty="0"/>
              <a:t> </a:t>
            </a:r>
            <a:r>
              <a:rPr lang="en-US" altLang="en-US" dirty="0" err="1"/>
              <a:t>vương</a:t>
            </a:r>
            <a:r>
              <a:rPr lang="en-US" altLang="en-US" dirty="0"/>
              <a:t> </a:t>
            </a:r>
            <a:r>
              <a:rPr lang="en-US" altLang="en-US" dirty="0" err="1"/>
              <a:t>miện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?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A55A24E-98FB-45A6-9370-0930D3EF3B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Ừ,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vương</a:t>
            </a:r>
            <a:r>
              <a:rPr lang="en-US" altLang="en-US" dirty="0"/>
              <a:t> </a:t>
            </a:r>
            <a:r>
              <a:rPr lang="en-US" altLang="en-US" dirty="0" err="1"/>
              <a:t>miện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gai </a:t>
            </a:r>
            <a:r>
              <a:rPr lang="en-US" altLang="en-US" dirty="0" err="1"/>
              <a:t>chông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60FB500-2BF8-40BD-8F35-C5774E3352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chăm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phép</a:t>
            </a:r>
            <a:r>
              <a:rPr lang="en-US" altLang="en-US" dirty="0"/>
              <a:t> </a:t>
            </a:r>
            <a:r>
              <a:rPr lang="en-US" altLang="en-US" dirty="0" err="1"/>
              <a:t>khuôn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thưởng</a:t>
            </a:r>
            <a:r>
              <a:rPr lang="en-US" altLang="en-US" dirty="0"/>
              <a:t> chi</a:t>
            </a:r>
            <a:br>
              <a:rPr lang="en-US" altLang="en-US" dirty="0"/>
            </a:br>
            <a:r>
              <a:rPr lang="en-US" altLang="en-US" dirty="0" err="1"/>
              <a:t>hiện</a:t>
            </a:r>
            <a:r>
              <a:rPr lang="en-US" altLang="en-US" dirty="0"/>
              <a:t> nay?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18743C9-67F5-419B-B7A6-CF4FE7A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r>
              <a:rPr lang="en-US" altLang="en-US" dirty="0" err="1"/>
              <a:t>lụy</a:t>
            </a:r>
            <a:r>
              <a:rPr lang="en-US" altLang="en-US" dirty="0"/>
              <a:t> </a:t>
            </a:r>
            <a:r>
              <a:rPr lang="en-US" altLang="en-US" dirty="0" err="1"/>
              <a:t>chan</a:t>
            </a:r>
            <a:r>
              <a:rPr lang="en-US" altLang="en-US" dirty="0"/>
              <a:t>, </a:t>
            </a:r>
            <a:r>
              <a:rPr lang="en-US" altLang="en-US" dirty="0" err="1"/>
              <a:t>buồn</a:t>
            </a:r>
            <a:r>
              <a:rPr lang="en-US" altLang="en-US" dirty="0"/>
              <a:t> lo,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đớn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Quanh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5B8599A-164A-456F-8624-66DEE154CC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Như tôi đang cầm tay Chúa chắc đây, Chung qui </a:t>
            </a:r>
            <a:br>
              <a:rPr lang="en-US" altLang="en-US"/>
            </a:br>
            <a:r>
              <a:rPr lang="en-US" altLang="en-US"/>
              <a:t>được gì anh?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4623</TotalTime>
  <Words>184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285 NGƯƠI ĐANG HAO MÒN LO LẮNG CHĂNG?</vt:lpstr>
      <vt:lpstr>1. Ngươi đang  hao mòn, lo lắng, khóc la, mê man,  suy nhược chăng? </vt:lpstr>
      <vt:lpstr>Nầy, nghe  Christ truyền:  "Ai đến với Ta,  Không băn khoăn". </vt:lpstr>
      <vt:lpstr>2. Xưa Christ lưu lại ta dấu tích chi, Hôm nay đưa đường không? Kìa, nhìn chơn và tay có vết ghi, Luôn nơi hông. </vt:lpstr>
      <vt:lpstr>3. Trông lên sơn đình Christ có điểm trang, long lanh vương miện không? </vt:lpstr>
      <vt:lpstr>Ừ, thật vương miện, nhưng khác thế gian, Duy gai chông. </vt:lpstr>
      <vt:lpstr>4. Tôi chăm theo Ngài vâng giữ phép khuôn, Chúa thưởng chi hiện nay? </vt:lpstr>
      <vt:lpstr>Nầy, lụy chan, buồn lo, đau đớn luôn,  Quanh đêm ngày.</vt:lpstr>
      <vt:lpstr>5. Như tôi đang cầm tay Chúa chắc đây, Chung qui  được gì anh? </vt:lpstr>
      <vt:lpstr>Hoạn nạn chung tận, lao khổ dứt ngay,  Qua Giô-đanh. </vt:lpstr>
      <vt:lpstr>6. Khi tôi kêu cầu xin Chúa rước tôi, Chúa há không nhận sao? Dầu trời qua Ngài không thể chối tôi, Không khi nào.</vt:lpstr>
      <vt:lpstr>7. Nay tôi theo tìm, canh gác, đấu tranh, Christ ban ơn gì không? </vt:lpstr>
      <vt:lpstr>Tuận đạo, thánh đồ, tiên tri ứng thanh, "Ơn vô song!".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303</cp:revision>
  <dcterms:created xsi:type="dcterms:W3CDTF">2010-05-25T06:43:56Z</dcterms:created>
  <dcterms:modified xsi:type="dcterms:W3CDTF">2018-11-03T04:06:19Z</dcterms:modified>
</cp:coreProperties>
</file>