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"/>
  </p:notesMasterIdLst>
  <p:sldIdLst>
    <p:sldId id="349" r:id="rId2"/>
    <p:sldId id="360" r:id="rId3"/>
    <p:sldId id="361" r:id="rId4"/>
    <p:sldId id="362" r:id="rId5"/>
    <p:sldId id="363" r:id="rId6"/>
    <p:sldId id="364" r:id="rId7"/>
    <p:sldId id="3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29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8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2" Type="http://schemas.openxmlformats.org/officeDocument/2006/relationships/theme" Target="theme/theme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282FD8-04AA-45EB-A11D-F45FCEC12D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395C5-5B60-4516-B25F-EBE21B89885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18FE7F9-11BD-4DF6-91DC-2DD305DC78DE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15223AF-5D84-4D82-97F1-DB7D9A483E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BED929C-3C31-431F-B27C-43156F3FF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66A-8DD1-43EE-9B74-2F91ED3C91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B07D5-2A2C-4DFE-A283-E892DC8A4A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0C25D3-2919-42DD-A562-13852A0164EB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A2502FCB-7F46-4072-ADF1-E143DC01DF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6590C24D-8790-4E84-B084-47ADD57FF9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B2B5F308-90B4-42F0-996D-6B2BC12949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BC4CD71-EDC1-44B5-AFF7-64D29A6E7916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6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025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330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9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7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3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4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1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0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0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1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7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2D8142-BF8F-458E-A72B-2CDE52E1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Thánh Ca 286</a:t>
            </a:r>
            <a:br>
              <a:rPr lang="it-IT" dirty="0"/>
            </a:br>
            <a:r>
              <a:rPr lang="it-IT" dirty="0"/>
              <a:t>AI TUYỆT VỌNG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A76AF922-539C-4D8D-8A3F-37791B9399D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Ai tuyệt vọng thống tâm kia, gần xa trong thế gian, Lại quỳ tại ngôi ơn phước, nhiệt thành nguyện van.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6DDB6D89-7324-4CB3-B385-EFFA1274091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Tỏ</a:t>
            </a:r>
            <a:r>
              <a:rPr lang="en-US" altLang="en-US" dirty="0"/>
              <a:t> </a:t>
            </a:r>
            <a:r>
              <a:rPr lang="en-US" altLang="en-US" dirty="0" err="1"/>
              <a:t>mối</a:t>
            </a:r>
            <a:r>
              <a:rPr lang="en-US" altLang="en-US" dirty="0"/>
              <a:t> </a:t>
            </a:r>
            <a:r>
              <a:rPr lang="en-US" altLang="en-US" dirty="0" err="1"/>
              <a:t>đau</a:t>
            </a:r>
            <a:r>
              <a:rPr lang="en-US" altLang="en-US" dirty="0"/>
              <a:t> </a:t>
            </a:r>
            <a:r>
              <a:rPr lang="en-US" altLang="en-US" dirty="0" err="1"/>
              <a:t>thương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, </a:t>
            </a:r>
            <a:r>
              <a:rPr lang="en-US" altLang="en-US" dirty="0" err="1"/>
              <a:t>đem</a:t>
            </a:r>
            <a:r>
              <a:rPr lang="en-US" altLang="en-US" dirty="0"/>
              <a:t> </a:t>
            </a:r>
            <a:r>
              <a:rPr lang="en-US" altLang="en-US" dirty="0" err="1"/>
              <a:t>nỗi</a:t>
            </a:r>
            <a:r>
              <a:rPr lang="en-US" altLang="en-US" dirty="0"/>
              <a:t> </a:t>
            </a:r>
            <a:r>
              <a:rPr lang="en-US" altLang="en-US" dirty="0" err="1"/>
              <a:t>khổ</a:t>
            </a:r>
            <a:r>
              <a:rPr lang="en-US" altLang="en-US" dirty="0"/>
              <a:t> </a:t>
            </a:r>
            <a:r>
              <a:rPr lang="en-US" altLang="en-US" dirty="0" err="1"/>
              <a:t>phô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, </a:t>
            </a:r>
            <a:r>
              <a:rPr lang="en-US" altLang="en-US" dirty="0" err="1"/>
              <a:t>Dưới</a:t>
            </a:r>
            <a:r>
              <a:rPr lang="en-US" altLang="en-US" dirty="0"/>
              <a:t> </a:t>
            </a:r>
            <a:r>
              <a:rPr lang="en-US" altLang="en-US" dirty="0" err="1"/>
              <a:t>đất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bịnh</a:t>
            </a:r>
            <a:r>
              <a:rPr lang="en-US" altLang="en-US" dirty="0"/>
              <a:t> nan y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đình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CDD9E87-4127-41E0-8DEE-EC8F7156D3E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Ai </a:t>
            </a:r>
            <a:r>
              <a:rPr lang="en-US" altLang="en-US" dirty="0" err="1"/>
              <a:t>tuyệt</a:t>
            </a:r>
            <a:r>
              <a:rPr lang="en-US" altLang="en-US" dirty="0"/>
              <a:t> </a:t>
            </a:r>
            <a:r>
              <a:rPr lang="en-US" altLang="en-US" dirty="0" err="1"/>
              <a:t>vọng</a:t>
            </a:r>
            <a:r>
              <a:rPr lang="en-US" altLang="en-US" dirty="0"/>
              <a:t> </a:t>
            </a:r>
            <a:r>
              <a:rPr lang="en-US" altLang="en-US" dirty="0" err="1"/>
              <a:t>hãy</a:t>
            </a:r>
            <a:r>
              <a:rPr lang="en-US" altLang="en-US" dirty="0"/>
              <a:t> </a:t>
            </a:r>
            <a:r>
              <a:rPr lang="en-US" altLang="en-US" dirty="0" err="1"/>
              <a:t>mau</a:t>
            </a:r>
            <a:r>
              <a:rPr lang="en-US" altLang="en-US" dirty="0"/>
              <a:t> </a:t>
            </a:r>
            <a:r>
              <a:rPr lang="en-US" altLang="en-US" dirty="0" err="1"/>
              <a:t>nương</a:t>
            </a:r>
            <a:r>
              <a:rPr lang="en-US" altLang="en-US" dirty="0"/>
              <a:t> </a:t>
            </a:r>
            <a:r>
              <a:rPr lang="en-US" altLang="en-US" dirty="0" err="1"/>
              <a:t>cậy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,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thỏa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.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lầm</a:t>
            </a:r>
            <a:r>
              <a:rPr lang="en-US" altLang="en-US" dirty="0"/>
              <a:t> </a:t>
            </a:r>
            <a:r>
              <a:rPr lang="en-US" altLang="en-US" dirty="0" err="1"/>
              <a:t>lạc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nhìn</a:t>
            </a:r>
            <a:r>
              <a:rPr lang="en-US" altLang="en-US" dirty="0"/>
              <a:t> </a:t>
            </a:r>
            <a:r>
              <a:rPr lang="en-US" altLang="en-US" dirty="0" err="1"/>
              <a:t>thấy</a:t>
            </a:r>
            <a:r>
              <a:rPr lang="en-US" altLang="en-US" dirty="0"/>
              <a:t> con </a:t>
            </a:r>
            <a:r>
              <a:rPr lang="en-US" altLang="en-US" dirty="0" err="1"/>
              <a:t>đường</a:t>
            </a:r>
            <a:br>
              <a:rPr lang="en-US" altLang="en-US" dirty="0"/>
            </a:b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ngay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6588F3A2-901C-4786-9038-DDE7BA4DB39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Đấng</a:t>
            </a:r>
            <a:r>
              <a:rPr lang="en-US" altLang="en-US" dirty="0"/>
              <a:t> </a:t>
            </a:r>
            <a:r>
              <a:rPr lang="en-US" altLang="en-US" dirty="0" err="1"/>
              <a:t>Ủy</a:t>
            </a:r>
            <a:r>
              <a:rPr lang="en-US" altLang="en-US" dirty="0"/>
              <a:t> lao </a:t>
            </a:r>
            <a:r>
              <a:rPr lang="en-US" altLang="en-US" dirty="0" err="1"/>
              <a:t>đang</a:t>
            </a:r>
            <a:r>
              <a:rPr lang="en-US" altLang="en-US" dirty="0"/>
              <a:t> </a:t>
            </a:r>
            <a:r>
              <a:rPr lang="en-US" altLang="en-US" dirty="0" err="1"/>
              <a:t>êm</a:t>
            </a:r>
            <a:r>
              <a:rPr lang="en-US" altLang="en-US" dirty="0"/>
              <a:t> </a:t>
            </a:r>
            <a:r>
              <a:rPr lang="en-US" altLang="en-US" dirty="0" err="1"/>
              <a:t>dịu</a:t>
            </a:r>
            <a:r>
              <a:rPr lang="en-US" altLang="en-US" dirty="0"/>
              <a:t> </a:t>
            </a:r>
            <a:r>
              <a:rPr lang="en-US" altLang="en-US" dirty="0" err="1"/>
              <a:t>tuyên</a:t>
            </a:r>
            <a:r>
              <a:rPr lang="en-US" altLang="en-US" dirty="0"/>
              <a:t> </a:t>
            </a:r>
            <a:r>
              <a:rPr lang="en-US" altLang="en-US" dirty="0" err="1"/>
              <a:t>bố</a:t>
            </a:r>
            <a:r>
              <a:rPr lang="en-US" altLang="en-US" dirty="0"/>
              <a:t> </a:t>
            </a:r>
            <a:r>
              <a:rPr lang="en-US" altLang="en-US" dirty="0" err="1"/>
              <a:t>cách</a:t>
            </a:r>
            <a:r>
              <a:rPr lang="en-US" altLang="en-US" dirty="0"/>
              <a:t> </a:t>
            </a:r>
            <a:r>
              <a:rPr lang="en-US" altLang="en-US" dirty="0" err="1"/>
              <a:t>đành</a:t>
            </a:r>
            <a:r>
              <a:rPr lang="en-US" altLang="en-US" dirty="0"/>
              <a:t> </a:t>
            </a:r>
            <a:r>
              <a:rPr lang="en-US" altLang="en-US" dirty="0" err="1"/>
              <a:t>rành</a:t>
            </a:r>
            <a:r>
              <a:rPr lang="en-US" altLang="en-US" dirty="0"/>
              <a:t>: </a:t>
            </a:r>
            <a:r>
              <a:rPr lang="en-US" altLang="en-US" dirty="0" err="1"/>
              <a:t>Dưới</a:t>
            </a:r>
            <a:r>
              <a:rPr lang="en-US" altLang="en-US" dirty="0"/>
              <a:t> </a:t>
            </a:r>
            <a:r>
              <a:rPr lang="en-US" altLang="en-US" dirty="0" err="1"/>
              <a:t>đất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bịnh</a:t>
            </a:r>
            <a:r>
              <a:rPr lang="en-US" altLang="en-US" dirty="0"/>
              <a:t> nan y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đình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173FDCF-624F-4427-B5EF-7C8F864C10A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Nơi đây là Bánh thiêng liêng, là Sông nước vĩnh sinh, Nguồn tràn từ nơi ngôi Chúa, ngon ngọt sạch tinh.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BB13B122-9CE3-4C78-88FE-185284DCEE6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Hãy đến chung tiệc đại từ, nên nhớ ghi đành rành. Dưới đất không tâm bịnh nan y cho thiên đình. 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4625</TotalTime>
  <Words>152</Words>
  <Application>Microsoft Office PowerPoint</Application>
  <PresentationFormat>Widescreen</PresentationFormat>
  <Paragraphs>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Presentation1</vt:lpstr>
      <vt:lpstr>Thánh Ca 286 AI TUYỆT VỌNG</vt:lpstr>
      <vt:lpstr>1. Ai tuyệt vọng thống tâm kia, gần xa trong thế gian, Lại quỳ tại ngôi ơn phước, nhiệt thành nguyện van. </vt:lpstr>
      <vt:lpstr>Tỏ mối đau thương trong lòng, đem nỗi khổ phô trình, Dưới đất không tâm bịnh nan y cho thiên đình. </vt:lpstr>
      <vt:lpstr>2. Ai tuyệt vọng hãy mau nương cậy đây, vui thỏa thay. Người lầm lạc được nhìn thấy con đường về ngay. </vt:lpstr>
      <vt:lpstr>Đấng Ủy lao đang êm dịu tuyên bố cách đành rành: Dưới đất không tâm bịnh nan y cho thiên đình. </vt:lpstr>
      <vt:lpstr>3. Nơi đây là Bánh thiêng liêng, là Sông nước vĩnh sinh, Nguồn tràn từ nơi ngôi Chúa, ngon ngọt sạch tinh. </vt:lpstr>
      <vt:lpstr>Hãy đến chung tiệc đại từ, nên nhớ ghi đành rành. Dưới đất không tâm bịnh nan y cho thiên đình.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304</cp:revision>
  <dcterms:created xsi:type="dcterms:W3CDTF">2010-05-25T06:43:56Z</dcterms:created>
  <dcterms:modified xsi:type="dcterms:W3CDTF">2018-11-03T04:05:43Z</dcterms:modified>
</cp:coreProperties>
</file>