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360" r:id="rId3"/>
    <p:sldId id="361" r:id="rId4"/>
    <p:sldId id="362" r:id="rId5"/>
    <p:sldId id="363" r:id="rId6"/>
    <p:sldId id="364" r:id="rId7"/>
    <p:sldId id="367" r:id="rId8"/>
    <p:sldId id="365" r:id="rId9"/>
    <p:sldId id="366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09166-756E-422C-BD46-1ED2B698B5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F582C-91E8-4521-8E43-D47EFA6744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69D388-B3B3-4665-BE03-F13BF2AA2E0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205439-4FD4-4D41-8BC3-E73657EF9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1159BB-A01D-485E-BE30-BF1E9E3D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287E-1365-4577-B15A-D3AC02565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A8A8-E339-4354-B1D1-56E3E0A25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B5C9C2-E905-4627-BC42-614A8F64CDA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741936BC-46F2-4271-A1F7-78C4C0BF67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60B5C0C-8351-4EF0-A5B8-9249DE79ED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A7419DA-448B-4394-BC3C-4338EBDB1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C4D5C6-43B8-42E3-BF53-A12F1B20B22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5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54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75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2447C-1A90-467A-9E2A-6EEC4833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287</a:t>
            </a:r>
            <a:br>
              <a:rPr lang="en-US" dirty="0"/>
            </a:br>
            <a:r>
              <a:rPr lang="en-US" dirty="0"/>
              <a:t>CHÂN CHÚA </a:t>
            </a:r>
            <a:br>
              <a:rPr lang="en-US" dirty="0"/>
            </a:br>
            <a:r>
              <a:rPr lang="en-US" dirty="0"/>
              <a:t>HẰNG NHỚ ĐẾN TÔI!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790BDDA-4575-48A9-BC0D-A47B2EF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431DA9C-08B8-4DE4-A591-0F93406F4C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thách</a:t>
            </a:r>
            <a:r>
              <a:rPr lang="en-US" altLang="en-US" dirty="0"/>
              <a:t> </a:t>
            </a:r>
            <a:r>
              <a:rPr lang="en-US" altLang="en-US" dirty="0" err="1"/>
              <a:t>bủa</a:t>
            </a:r>
            <a:r>
              <a:rPr lang="en-US" altLang="en-US" dirty="0"/>
              <a:t> </a:t>
            </a:r>
            <a:r>
              <a:rPr lang="en-US" altLang="en-US" dirty="0" err="1"/>
              <a:t>vây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nay, </a:t>
            </a:r>
            <a:br>
              <a:rPr lang="en-US" altLang="en-US" dirty="0"/>
            </a:b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</a:t>
            </a:r>
            <a:r>
              <a:rPr lang="en-US" altLang="en-US" dirty="0" err="1"/>
              <a:t>hóc</a:t>
            </a:r>
            <a:r>
              <a:rPr lang="en-US" altLang="en-US" dirty="0"/>
              <a:t> </a:t>
            </a:r>
            <a:r>
              <a:rPr lang="en-US" altLang="en-US" dirty="0" err="1"/>
              <a:t>vấp</a:t>
            </a:r>
            <a:r>
              <a:rPr lang="en-US" altLang="en-US" dirty="0"/>
              <a:t> bao </a:t>
            </a:r>
            <a:r>
              <a:rPr lang="en-US" altLang="en-US" dirty="0" err="1"/>
              <a:t>chông</a:t>
            </a:r>
            <a:r>
              <a:rPr lang="en-US" altLang="en-US" dirty="0"/>
              <a:t> gai,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68005D-79CA-4DEB-868B-0E5DE91AB7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quắc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ý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siêu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906F45C-B3D6-49A5-8330-DEA2BDB752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98F9010-407C-4F30-8EFB-D5D4096383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Đời đầy những mối khổ ưu nguy kinh, dường màn hắc ám phủ che tâm linh;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AABB3E-C50B-4A6A-862D-0C4590909B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u </a:t>
            </a:r>
            <a:br>
              <a:rPr lang="en-US" altLang="en-US" dirty="0"/>
            </a:br>
            <a:r>
              <a:rPr lang="en-US" altLang="en-US" dirty="0" err="1"/>
              <a:t>nhắc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,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6CB36B0-AC5D-488D-9BC3-337BD2DA0E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0D8A666-ABF6-4BBF-ADE9-C9962FDE0A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màn</a:t>
            </a:r>
            <a:r>
              <a:rPr lang="en-US" altLang="en-US" dirty="0"/>
              <a:t> </a:t>
            </a:r>
            <a:r>
              <a:rPr lang="en-US" altLang="en-US" dirty="0" err="1"/>
              <a:t>hắc</a:t>
            </a:r>
            <a:r>
              <a:rPr lang="en-US" altLang="en-US" dirty="0"/>
              <a:t> </a:t>
            </a:r>
            <a:r>
              <a:rPr lang="en-US" altLang="en-US" dirty="0" err="1"/>
              <a:t>ám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hay </a:t>
            </a:r>
            <a:r>
              <a:rPr lang="en-US" altLang="en-US" dirty="0" err="1"/>
              <a:t>buông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hay u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3112AA0-6B19-4873-86BF-715C50537A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an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: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4630</TotalTime>
  <Words>142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287 CHÂN CHÚA  HẰNG NHỚ ĐẾN TÔI!</vt:lpstr>
      <vt:lpstr>1. Mọi sự thử thách bủa vây tôi nay,  đường đời hiểm hóc vấp bao chông gai,</vt:lpstr>
      <vt:lpstr>Sáng quắc trong tôi  ý cao siêu đây:  Chân Chúa  hằng nhớ đến tôi!</vt:lpstr>
      <vt:lpstr>Tôi đây Jêsus nhớ hoài, Jêsus Christ luôn nhớ tôi, Chúa ấp yêu tôi quyết không bồi hồi, Chân Chúa hằng nhớ đến tôi!</vt:lpstr>
      <vt:lpstr>2. Đời đầy những mối khổ ưu nguy kinh, dường màn hắc ám phủ che tâm linh; </vt:lpstr>
      <vt:lpstr>Giữa cảnh âm u  nhắc tôi đinh ninh, Chân Chúa hằng nhớ đến tôi!</vt:lpstr>
      <vt:lpstr>Tôi đây Jêsus nhớ hoài, Jêsus Christ luôn nhớ tôi, Chúa ấp yêu tôi quyết không bồi hồi, Chân Chúa hằng nhớ đến tôi!</vt:lpstr>
      <vt:lpstr>3. Dầu màn hắc ám cuốn lên hay buông, hoặc đời sáng láng hay u minh luôn, </vt:lpstr>
      <vt:lpstr>Quyết cứ an tâm  nhớ câu kim ngôn: Chân Chúa hằng nhớ đến tôi! </vt:lpstr>
      <vt:lpstr>Tôi đây Jêsus nhớ hoài, Jêsus Christ luôn nhớ tôi, Chúa ấp yêu tôi quyết không bồi hồi, Chân Chúa hằng nhớ đến tôi!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305</cp:revision>
  <dcterms:created xsi:type="dcterms:W3CDTF">2010-05-25T06:43:56Z</dcterms:created>
  <dcterms:modified xsi:type="dcterms:W3CDTF">2018-11-03T04:05:23Z</dcterms:modified>
</cp:coreProperties>
</file>